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7" r:id="rId1"/>
  </p:sldMasterIdLst>
  <p:notesMasterIdLst>
    <p:notesMasterId r:id="rId67"/>
  </p:notesMasterIdLst>
  <p:sldIdLst>
    <p:sldId id="847" r:id="rId2"/>
    <p:sldId id="510" r:id="rId3"/>
    <p:sldId id="839" r:id="rId4"/>
    <p:sldId id="370" r:id="rId5"/>
    <p:sldId id="372" r:id="rId6"/>
    <p:sldId id="373" r:id="rId7"/>
    <p:sldId id="840" r:id="rId8"/>
    <p:sldId id="374" r:id="rId9"/>
    <p:sldId id="375" r:id="rId10"/>
    <p:sldId id="390" r:id="rId11"/>
    <p:sldId id="411" r:id="rId12"/>
    <p:sldId id="412" r:id="rId13"/>
    <p:sldId id="416" r:id="rId14"/>
    <p:sldId id="841" r:id="rId15"/>
    <p:sldId id="379" r:id="rId16"/>
    <p:sldId id="381" r:id="rId17"/>
    <p:sldId id="380" r:id="rId18"/>
    <p:sldId id="383" r:id="rId19"/>
    <p:sldId id="382" r:id="rId20"/>
    <p:sldId id="384" r:id="rId21"/>
    <p:sldId id="385" r:id="rId22"/>
    <p:sldId id="386" r:id="rId23"/>
    <p:sldId id="418" r:id="rId24"/>
    <p:sldId id="424" r:id="rId25"/>
    <p:sldId id="429" r:id="rId26"/>
    <p:sldId id="427" r:id="rId27"/>
    <p:sldId id="428" r:id="rId28"/>
    <p:sldId id="387" r:id="rId29"/>
    <p:sldId id="431" r:id="rId30"/>
    <p:sldId id="389" r:id="rId31"/>
    <p:sldId id="391" r:id="rId32"/>
    <p:sldId id="392" r:id="rId33"/>
    <p:sldId id="393" r:id="rId34"/>
    <p:sldId id="466" r:id="rId35"/>
    <p:sldId id="436" r:id="rId36"/>
    <p:sldId id="443" r:id="rId37"/>
    <p:sldId id="437" r:id="rId38"/>
    <p:sldId id="398" r:id="rId39"/>
    <p:sldId id="395" r:id="rId40"/>
    <p:sldId id="396" r:id="rId41"/>
    <p:sldId id="445" r:id="rId42"/>
    <p:sldId id="448" r:id="rId43"/>
    <p:sldId id="449" r:id="rId44"/>
    <p:sldId id="451" r:id="rId45"/>
    <p:sldId id="455" r:id="rId46"/>
    <p:sldId id="397" r:id="rId47"/>
    <p:sldId id="399" r:id="rId48"/>
    <p:sldId id="402" r:id="rId49"/>
    <p:sldId id="403" r:id="rId50"/>
    <p:sldId id="404" r:id="rId51"/>
    <p:sldId id="405" r:id="rId52"/>
    <p:sldId id="406" r:id="rId53"/>
    <p:sldId id="407" r:id="rId54"/>
    <p:sldId id="408" r:id="rId55"/>
    <p:sldId id="452" r:id="rId56"/>
    <p:sldId id="457" r:id="rId57"/>
    <p:sldId id="458" r:id="rId58"/>
    <p:sldId id="461" r:id="rId59"/>
    <p:sldId id="463" r:id="rId60"/>
    <p:sldId id="838" r:id="rId61"/>
    <p:sldId id="842" r:id="rId62"/>
    <p:sldId id="843" r:id="rId63"/>
    <p:sldId id="844" r:id="rId64"/>
    <p:sldId id="845" r:id="rId65"/>
    <p:sldId id="846" r:id="rId6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50" autoAdjust="0"/>
  </p:normalViewPr>
  <p:slideViewPr>
    <p:cSldViewPr snapToGrid="0">
      <p:cViewPr varScale="1">
        <p:scale>
          <a:sx n="82" d="100"/>
          <a:sy n="82" d="100"/>
        </p:scale>
        <p:origin x="71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hyperlink" Target="https://tutorial.eyehunts.com/java/java-inheritance-type-extends-class-example/"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1" Type="http://schemas.openxmlformats.org/officeDocument/2006/relationships/hyperlink" Target="https://tutorial.eyehunts.com/java/java-inheritance-type-extends-class-example/"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47C3AE-EAAC-44BF-88E4-E0E03AF717D6}"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US"/>
        </a:p>
      </dgm:t>
    </dgm:pt>
    <dgm:pt modelId="{E0871F41-678F-4406-8251-496D112E3A79}">
      <dgm:prSet phldrT="[Text]" custT="1"/>
      <dgm:spPr/>
      <dgm:t>
        <a:bodyPr/>
        <a:lstStyle/>
        <a:p>
          <a:r>
            <a:rPr lang="en-US" sz="2200">
              <a:latin typeface="Calibri" panose="020F0502020204030204" pitchFamily="34" charset="0"/>
              <a:cs typeface="Calibri" panose="020F0502020204030204" pitchFamily="34" charset="0"/>
            </a:rPr>
            <a:t>Keep the microphone and camera off throughout the session </a:t>
          </a:r>
        </a:p>
      </dgm:t>
    </dgm:pt>
    <dgm:pt modelId="{E8C4F0CA-FB28-4338-B7FF-3F49A280894A}" type="parTrans" cxnId="{77971F8B-EE60-4223-9815-5C81358CC263}">
      <dgm:prSet/>
      <dgm:spPr/>
      <dgm:t>
        <a:bodyPr/>
        <a:lstStyle/>
        <a:p>
          <a:endParaRPr lang="en-US" sz="2200">
            <a:latin typeface="Calibri" panose="020F0502020204030204" pitchFamily="34" charset="0"/>
            <a:cs typeface="Calibri" panose="020F0502020204030204" pitchFamily="34" charset="0"/>
          </a:endParaRPr>
        </a:p>
      </dgm:t>
    </dgm:pt>
    <dgm:pt modelId="{3C3F5A64-2F89-4A7A-8F9F-6F321FCD1260}" type="sibTrans" cxnId="{77971F8B-EE60-4223-9815-5C81358CC263}">
      <dgm:prSet/>
      <dgm:spPr/>
      <dgm:t>
        <a:bodyPr/>
        <a:lstStyle/>
        <a:p>
          <a:endParaRPr lang="en-US" sz="2200">
            <a:latin typeface="Calibri" panose="020F0502020204030204" pitchFamily="34" charset="0"/>
            <a:cs typeface="Calibri" panose="020F0502020204030204" pitchFamily="34" charset="0"/>
          </a:endParaRPr>
        </a:p>
      </dgm:t>
    </dgm:pt>
    <dgm:pt modelId="{D05E9B4F-A65B-414A-9B68-6CBBF528C2C8}">
      <dgm:prSet phldrT="[Text]" custT="1"/>
      <dgm:spPr/>
      <dgm:t>
        <a:bodyPr/>
        <a:lstStyle/>
        <a:p>
          <a:r>
            <a:rPr lang="en-US" sz="2200">
              <a:latin typeface="Calibri" panose="020F0502020204030204" pitchFamily="34" charset="0"/>
              <a:cs typeface="Calibri" panose="020F0502020204030204" pitchFamily="34" charset="0"/>
            </a:rPr>
            <a:t>Use hand raise option to acknowledge the host </a:t>
          </a:r>
        </a:p>
      </dgm:t>
    </dgm:pt>
    <dgm:pt modelId="{3F19BB6E-3DBA-4052-B248-86D32D8414F9}" type="parTrans" cxnId="{5BD442D9-F845-4B42-9217-36DB12A84263}">
      <dgm:prSet/>
      <dgm:spPr/>
      <dgm:t>
        <a:bodyPr/>
        <a:lstStyle/>
        <a:p>
          <a:endParaRPr lang="en-US" sz="2200">
            <a:latin typeface="Calibri" panose="020F0502020204030204" pitchFamily="34" charset="0"/>
            <a:cs typeface="Calibri" panose="020F0502020204030204" pitchFamily="34" charset="0"/>
          </a:endParaRPr>
        </a:p>
      </dgm:t>
    </dgm:pt>
    <dgm:pt modelId="{528C3540-EFB5-4A45-9AA5-FBACEF8F4CCF}" type="sibTrans" cxnId="{5BD442D9-F845-4B42-9217-36DB12A84263}">
      <dgm:prSet/>
      <dgm:spPr/>
      <dgm:t>
        <a:bodyPr/>
        <a:lstStyle/>
        <a:p>
          <a:endParaRPr lang="en-US" sz="2200">
            <a:latin typeface="Calibri" panose="020F0502020204030204" pitchFamily="34" charset="0"/>
            <a:cs typeface="Calibri" panose="020F0502020204030204" pitchFamily="34" charset="0"/>
          </a:endParaRPr>
        </a:p>
      </dgm:t>
    </dgm:pt>
    <dgm:pt modelId="{DA4D5A50-86A6-4D9C-8838-EB85125A3C16}">
      <dgm:prSet phldrT="[Text]" custT="1"/>
      <dgm:spPr/>
      <dgm:t>
        <a:bodyPr/>
        <a:lstStyle/>
        <a:p>
          <a:r>
            <a:rPr lang="en-US" sz="2200">
              <a:latin typeface="Calibri" panose="020F0502020204030204" pitchFamily="34" charset="0"/>
              <a:cs typeface="Calibri" panose="020F0502020204030204" pitchFamily="34" charset="0"/>
            </a:rPr>
            <a:t>Post your answers in the chat box </a:t>
          </a:r>
        </a:p>
      </dgm:t>
    </dgm:pt>
    <dgm:pt modelId="{B4D13206-6FB2-47FE-B812-03A41B62A523}" type="parTrans" cxnId="{F459CAFE-0719-40CD-976A-880636DBC0E5}">
      <dgm:prSet/>
      <dgm:spPr/>
      <dgm:t>
        <a:bodyPr/>
        <a:lstStyle/>
        <a:p>
          <a:endParaRPr lang="en-US" sz="2200">
            <a:latin typeface="Calibri" panose="020F0502020204030204" pitchFamily="34" charset="0"/>
            <a:cs typeface="Calibri" panose="020F0502020204030204" pitchFamily="34" charset="0"/>
          </a:endParaRPr>
        </a:p>
      </dgm:t>
    </dgm:pt>
    <dgm:pt modelId="{14E02769-44D4-4FB3-9AD2-19B7B4E18CBC}" type="sibTrans" cxnId="{F459CAFE-0719-40CD-976A-880636DBC0E5}">
      <dgm:prSet/>
      <dgm:spPr/>
      <dgm:t>
        <a:bodyPr/>
        <a:lstStyle/>
        <a:p>
          <a:endParaRPr lang="en-US" sz="2200">
            <a:latin typeface="Calibri" panose="020F0502020204030204" pitchFamily="34" charset="0"/>
            <a:cs typeface="Calibri" panose="020F0502020204030204" pitchFamily="34" charset="0"/>
          </a:endParaRPr>
        </a:p>
      </dgm:t>
    </dgm:pt>
    <dgm:pt modelId="{1089FDB3-8C3C-40CF-B4C9-176BDADF99DD}">
      <dgm:prSet phldrT="[Text]" custT="1"/>
      <dgm:spPr/>
      <dgm:t>
        <a:bodyPr/>
        <a:lstStyle/>
        <a:p>
          <a:r>
            <a:rPr lang="en-US" sz="2200">
              <a:latin typeface="Calibri" panose="020F0502020204030204" pitchFamily="34" charset="0"/>
              <a:cs typeface="Calibri" panose="020F0502020204030204" pitchFamily="34" charset="0"/>
            </a:rPr>
            <a:t>A</a:t>
          </a:r>
          <a:r>
            <a:rPr lang="en-US" sz="2200" baseline="0">
              <a:latin typeface="Calibri" panose="020F0502020204030204" pitchFamily="34" charset="0"/>
              <a:cs typeface="Calibri" panose="020F0502020204030204" pitchFamily="34" charset="0"/>
            </a:rPr>
            <a:t> mentor will be allocated to clarify all your doubts which were posted in Q&amp;A area.</a:t>
          </a:r>
          <a:endParaRPr lang="en-US" sz="2200">
            <a:latin typeface="Calibri" panose="020F0502020204030204" pitchFamily="34" charset="0"/>
            <a:cs typeface="Calibri" panose="020F0502020204030204" pitchFamily="34" charset="0"/>
          </a:endParaRPr>
        </a:p>
      </dgm:t>
    </dgm:pt>
    <dgm:pt modelId="{9B245648-EDF1-46A3-8659-EACD6FED7887}" type="parTrans" cxnId="{0333AA80-841E-450D-9CED-A564E6E37519}">
      <dgm:prSet/>
      <dgm:spPr/>
      <dgm:t>
        <a:bodyPr/>
        <a:lstStyle/>
        <a:p>
          <a:endParaRPr lang="en-US" sz="2200">
            <a:latin typeface="Calibri" panose="020F0502020204030204" pitchFamily="34" charset="0"/>
            <a:cs typeface="Calibri" panose="020F0502020204030204" pitchFamily="34" charset="0"/>
          </a:endParaRPr>
        </a:p>
      </dgm:t>
    </dgm:pt>
    <dgm:pt modelId="{1903F9B5-1A62-4B55-B35C-19A436B7F3C3}" type="sibTrans" cxnId="{0333AA80-841E-450D-9CED-A564E6E37519}">
      <dgm:prSet/>
      <dgm:spPr/>
      <dgm:t>
        <a:bodyPr/>
        <a:lstStyle/>
        <a:p>
          <a:endParaRPr lang="en-US" sz="2200">
            <a:latin typeface="Calibri" panose="020F0502020204030204" pitchFamily="34" charset="0"/>
            <a:cs typeface="Calibri" panose="020F0502020204030204" pitchFamily="34" charset="0"/>
          </a:endParaRPr>
        </a:p>
      </dgm:t>
    </dgm:pt>
    <dgm:pt modelId="{E6A9DF6F-F833-4266-96EC-A8CCD1562EFB}">
      <dgm:prSet phldrT="[Text]" custT="1"/>
      <dgm:spPr/>
      <dgm:t>
        <a:bodyPr/>
        <a:lstStyle/>
        <a:p>
          <a:r>
            <a:rPr lang="en-US" sz="2200">
              <a:latin typeface="Calibri" panose="020F0502020204030204" pitchFamily="34" charset="0"/>
              <a:cs typeface="Calibri" panose="020F0502020204030204" pitchFamily="34" charset="0"/>
            </a:rPr>
            <a:t>Any specific doubt related to content/problem kindly ask in the Q&amp;A tab.</a:t>
          </a:r>
        </a:p>
      </dgm:t>
    </dgm:pt>
    <dgm:pt modelId="{AABF0E33-025E-4504-B892-8ED1E4EC3428}" type="parTrans" cxnId="{460A89C7-824D-4E8E-899D-14503BF6FE09}">
      <dgm:prSet/>
      <dgm:spPr/>
      <dgm:t>
        <a:bodyPr/>
        <a:lstStyle/>
        <a:p>
          <a:endParaRPr lang="en-US" sz="2200">
            <a:latin typeface="Calibri" panose="020F0502020204030204" pitchFamily="34" charset="0"/>
            <a:cs typeface="Calibri" panose="020F0502020204030204" pitchFamily="34" charset="0"/>
          </a:endParaRPr>
        </a:p>
      </dgm:t>
    </dgm:pt>
    <dgm:pt modelId="{442D2FAD-CAD2-48E7-B8CF-4331ADFC2171}" type="sibTrans" cxnId="{460A89C7-824D-4E8E-899D-14503BF6FE09}">
      <dgm:prSet/>
      <dgm:spPr/>
      <dgm:t>
        <a:bodyPr/>
        <a:lstStyle/>
        <a:p>
          <a:endParaRPr lang="en-US" sz="2200">
            <a:latin typeface="Calibri" panose="020F0502020204030204" pitchFamily="34" charset="0"/>
            <a:cs typeface="Calibri" panose="020F0502020204030204" pitchFamily="34" charset="0"/>
          </a:endParaRPr>
        </a:p>
      </dgm:t>
    </dgm:pt>
    <dgm:pt modelId="{5A24FF71-D97C-4C1D-A78E-785113BFD797}" type="pres">
      <dgm:prSet presAssocID="{6747C3AE-EAAC-44BF-88E4-E0E03AF717D6}" presName="linearFlow" presStyleCnt="0">
        <dgm:presLayoutVars>
          <dgm:dir/>
          <dgm:resizeHandles val="exact"/>
        </dgm:presLayoutVars>
      </dgm:prSet>
      <dgm:spPr/>
    </dgm:pt>
    <dgm:pt modelId="{6B923D80-7A88-4C1B-951E-7D2146A087F5}" type="pres">
      <dgm:prSet presAssocID="{E0871F41-678F-4406-8251-496D112E3A79}" presName="composite" presStyleCnt="0"/>
      <dgm:spPr/>
    </dgm:pt>
    <dgm:pt modelId="{99FBAB44-E98B-4460-8E1F-7B9F25B35E76}" type="pres">
      <dgm:prSet presAssocID="{E0871F41-678F-4406-8251-496D112E3A79}"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ute speaker"/>
        </a:ext>
      </dgm:extLst>
    </dgm:pt>
    <dgm:pt modelId="{16FF9038-3F26-458E-A865-AA193095E254}" type="pres">
      <dgm:prSet presAssocID="{E0871F41-678F-4406-8251-496D112E3A79}" presName="txShp" presStyleLbl="node1" presStyleIdx="0" presStyleCnt="5">
        <dgm:presLayoutVars>
          <dgm:bulletEnabled val="1"/>
        </dgm:presLayoutVars>
      </dgm:prSet>
      <dgm:spPr/>
    </dgm:pt>
    <dgm:pt modelId="{9621A433-873C-45FF-A90B-10E02822DE0D}" type="pres">
      <dgm:prSet presAssocID="{3C3F5A64-2F89-4A7A-8F9F-6F321FCD1260}" presName="spacing" presStyleCnt="0"/>
      <dgm:spPr/>
    </dgm:pt>
    <dgm:pt modelId="{8CEB8433-1010-4C6E-B1D5-91B97C9099BA}" type="pres">
      <dgm:prSet presAssocID="{D05E9B4F-A65B-414A-9B68-6CBBF528C2C8}" presName="composite" presStyleCnt="0"/>
      <dgm:spPr/>
    </dgm:pt>
    <dgm:pt modelId="{51612F1C-785A-46B8-89B6-183D9D26B0F2}" type="pres">
      <dgm:prSet presAssocID="{D05E9B4F-A65B-414A-9B68-6CBBF528C2C8}" presName="imgShp" presStyleLbl="fgImgPlac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ised Hand"/>
        </a:ext>
      </dgm:extLst>
    </dgm:pt>
    <dgm:pt modelId="{48BA1B1E-CD71-4DD5-BE3C-CEF8994BDA38}" type="pres">
      <dgm:prSet presAssocID="{D05E9B4F-A65B-414A-9B68-6CBBF528C2C8}" presName="txShp" presStyleLbl="node1" presStyleIdx="1" presStyleCnt="5">
        <dgm:presLayoutVars>
          <dgm:bulletEnabled val="1"/>
        </dgm:presLayoutVars>
      </dgm:prSet>
      <dgm:spPr/>
    </dgm:pt>
    <dgm:pt modelId="{0CFEB192-F7B4-4C90-B14D-BAD070A6B902}" type="pres">
      <dgm:prSet presAssocID="{528C3540-EFB5-4A45-9AA5-FBACEF8F4CCF}" presName="spacing" presStyleCnt="0"/>
      <dgm:spPr/>
    </dgm:pt>
    <dgm:pt modelId="{F461F672-737D-4FE3-8718-C21FB07513FF}" type="pres">
      <dgm:prSet presAssocID="{DA4D5A50-86A6-4D9C-8838-EB85125A3C16}" presName="composite" presStyleCnt="0"/>
      <dgm:spPr/>
    </dgm:pt>
    <dgm:pt modelId="{9BF2BDB3-5FA0-4AC9-A314-77659264F1CB}" type="pres">
      <dgm:prSet presAssocID="{DA4D5A50-86A6-4D9C-8838-EB85125A3C16}" presName="imgShp" presStyleLbl="fgImgPlac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BF8B835F-B67B-4E36-93A4-A21CA610FB0F}" type="pres">
      <dgm:prSet presAssocID="{DA4D5A50-86A6-4D9C-8838-EB85125A3C16}" presName="txShp" presStyleLbl="node1" presStyleIdx="2" presStyleCnt="5">
        <dgm:presLayoutVars>
          <dgm:bulletEnabled val="1"/>
        </dgm:presLayoutVars>
      </dgm:prSet>
      <dgm:spPr/>
    </dgm:pt>
    <dgm:pt modelId="{EE1C9D22-F325-4186-A65D-4A11DA57F0B4}" type="pres">
      <dgm:prSet presAssocID="{14E02769-44D4-4FB3-9AD2-19B7B4E18CBC}" presName="spacing" presStyleCnt="0"/>
      <dgm:spPr/>
    </dgm:pt>
    <dgm:pt modelId="{06148349-981A-4AF4-899A-A32E90CCC58D}" type="pres">
      <dgm:prSet presAssocID="{E6A9DF6F-F833-4266-96EC-A8CCD1562EFB}" presName="composite" presStyleCnt="0"/>
      <dgm:spPr/>
    </dgm:pt>
    <dgm:pt modelId="{C38537C7-CE0F-415D-B098-6B0952043876}" type="pres">
      <dgm:prSet presAssocID="{E6A9DF6F-F833-4266-96EC-A8CCD1562EFB}" presName="imgShp" presStyleLbl="fgImgPlac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Questions"/>
        </a:ext>
      </dgm:extLst>
    </dgm:pt>
    <dgm:pt modelId="{3515F6F9-3AEC-4810-AA52-B34493DCC8AD}" type="pres">
      <dgm:prSet presAssocID="{E6A9DF6F-F833-4266-96EC-A8CCD1562EFB}" presName="txShp" presStyleLbl="node1" presStyleIdx="3" presStyleCnt="5">
        <dgm:presLayoutVars>
          <dgm:bulletEnabled val="1"/>
        </dgm:presLayoutVars>
      </dgm:prSet>
      <dgm:spPr/>
    </dgm:pt>
    <dgm:pt modelId="{141624E5-1C39-4E36-936B-A8C05B2C73CE}" type="pres">
      <dgm:prSet presAssocID="{442D2FAD-CAD2-48E7-B8CF-4331ADFC2171}" presName="spacing" presStyleCnt="0"/>
      <dgm:spPr/>
    </dgm:pt>
    <dgm:pt modelId="{523E43D9-4591-4294-AC8F-721A65C7BBF1}" type="pres">
      <dgm:prSet presAssocID="{1089FDB3-8C3C-40CF-B4C9-176BDADF99DD}" presName="composite" presStyleCnt="0"/>
      <dgm:spPr/>
    </dgm:pt>
    <dgm:pt modelId="{EA97D86D-F386-4208-B866-FC6AB7078DD7}" type="pres">
      <dgm:prSet presAssocID="{1089FDB3-8C3C-40CF-B4C9-176BDADF99DD}" presName="imgShp" presStyleLbl="fgImgPlac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nfused Person"/>
        </a:ext>
      </dgm:extLst>
    </dgm:pt>
    <dgm:pt modelId="{138EB6D4-55DC-4434-8648-AD2FA3B7ED0E}" type="pres">
      <dgm:prSet presAssocID="{1089FDB3-8C3C-40CF-B4C9-176BDADF99DD}" presName="txShp" presStyleLbl="node1" presStyleIdx="4" presStyleCnt="5">
        <dgm:presLayoutVars>
          <dgm:bulletEnabled val="1"/>
        </dgm:presLayoutVars>
      </dgm:prSet>
      <dgm:spPr/>
    </dgm:pt>
  </dgm:ptLst>
  <dgm:cxnLst>
    <dgm:cxn modelId="{7CDC5C37-5E47-4D2F-ACA6-84EDC4983073}" type="presOf" srcId="{E0871F41-678F-4406-8251-496D112E3A79}" destId="{16FF9038-3F26-458E-A865-AA193095E254}" srcOrd="0" destOrd="0" presId="urn:microsoft.com/office/officeart/2005/8/layout/vList3"/>
    <dgm:cxn modelId="{FCDBDA62-2521-45F4-BAE8-1E9772F0F25E}" type="presOf" srcId="{6747C3AE-EAAC-44BF-88E4-E0E03AF717D6}" destId="{5A24FF71-D97C-4C1D-A78E-785113BFD797}" srcOrd="0" destOrd="0" presId="urn:microsoft.com/office/officeart/2005/8/layout/vList3"/>
    <dgm:cxn modelId="{0333AA80-841E-450D-9CED-A564E6E37519}" srcId="{6747C3AE-EAAC-44BF-88E4-E0E03AF717D6}" destId="{1089FDB3-8C3C-40CF-B4C9-176BDADF99DD}" srcOrd="4" destOrd="0" parTransId="{9B245648-EDF1-46A3-8659-EACD6FED7887}" sibTransId="{1903F9B5-1A62-4B55-B35C-19A436B7F3C3}"/>
    <dgm:cxn modelId="{E7870489-63ED-4B37-8B0D-9DB92AE66554}" type="presOf" srcId="{D05E9B4F-A65B-414A-9B68-6CBBF528C2C8}" destId="{48BA1B1E-CD71-4DD5-BE3C-CEF8994BDA38}" srcOrd="0" destOrd="0" presId="urn:microsoft.com/office/officeart/2005/8/layout/vList3"/>
    <dgm:cxn modelId="{77971F8B-EE60-4223-9815-5C81358CC263}" srcId="{6747C3AE-EAAC-44BF-88E4-E0E03AF717D6}" destId="{E0871F41-678F-4406-8251-496D112E3A79}" srcOrd="0" destOrd="0" parTransId="{E8C4F0CA-FB28-4338-B7FF-3F49A280894A}" sibTransId="{3C3F5A64-2F89-4A7A-8F9F-6F321FCD1260}"/>
    <dgm:cxn modelId="{44C848C4-507A-467D-AC14-CECECB442A96}" type="presOf" srcId="{1089FDB3-8C3C-40CF-B4C9-176BDADF99DD}" destId="{138EB6D4-55DC-4434-8648-AD2FA3B7ED0E}" srcOrd="0" destOrd="0" presId="urn:microsoft.com/office/officeart/2005/8/layout/vList3"/>
    <dgm:cxn modelId="{ED4572C7-C7EE-4F67-9C38-22C6DCF62995}" type="presOf" srcId="{DA4D5A50-86A6-4D9C-8838-EB85125A3C16}" destId="{BF8B835F-B67B-4E36-93A4-A21CA610FB0F}" srcOrd="0" destOrd="0" presId="urn:microsoft.com/office/officeart/2005/8/layout/vList3"/>
    <dgm:cxn modelId="{460A89C7-824D-4E8E-899D-14503BF6FE09}" srcId="{6747C3AE-EAAC-44BF-88E4-E0E03AF717D6}" destId="{E6A9DF6F-F833-4266-96EC-A8CCD1562EFB}" srcOrd="3" destOrd="0" parTransId="{AABF0E33-025E-4504-B892-8ED1E4EC3428}" sibTransId="{442D2FAD-CAD2-48E7-B8CF-4331ADFC2171}"/>
    <dgm:cxn modelId="{475771CA-12A2-44ED-A9EC-53A14D656FBF}" type="presOf" srcId="{E6A9DF6F-F833-4266-96EC-A8CCD1562EFB}" destId="{3515F6F9-3AEC-4810-AA52-B34493DCC8AD}" srcOrd="0" destOrd="0" presId="urn:microsoft.com/office/officeart/2005/8/layout/vList3"/>
    <dgm:cxn modelId="{5BD442D9-F845-4B42-9217-36DB12A84263}" srcId="{6747C3AE-EAAC-44BF-88E4-E0E03AF717D6}" destId="{D05E9B4F-A65B-414A-9B68-6CBBF528C2C8}" srcOrd="1" destOrd="0" parTransId="{3F19BB6E-3DBA-4052-B248-86D32D8414F9}" sibTransId="{528C3540-EFB5-4A45-9AA5-FBACEF8F4CCF}"/>
    <dgm:cxn modelId="{F459CAFE-0719-40CD-976A-880636DBC0E5}" srcId="{6747C3AE-EAAC-44BF-88E4-E0E03AF717D6}" destId="{DA4D5A50-86A6-4D9C-8838-EB85125A3C16}" srcOrd="2" destOrd="0" parTransId="{B4D13206-6FB2-47FE-B812-03A41B62A523}" sibTransId="{14E02769-44D4-4FB3-9AD2-19B7B4E18CBC}"/>
    <dgm:cxn modelId="{D09BB62F-269E-4121-8C05-CF267E05D477}" type="presParOf" srcId="{5A24FF71-D97C-4C1D-A78E-785113BFD797}" destId="{6B923D80-7A88-4C1B-951E-7D2146A087F5}" srcOrd="0" destOrd="0" presId="urn:microsoft.com/office/officeart/2005/8/layout/vList3"/>
    <dgm:cxn modelId="{D452F061-032A-4672-B9F3-90E67AA72ECB}" type="presParOf" srcId="{6B923D80-7A88-4C1B-951E-7D2146A087F5}" destId="{99FBAB44-E98B-4460-8E1F-7B9F25B35E76}" srcOrd="0" destOrd="0" presId="urn:microsoft.com/office/officeart/2005/8/layout/vList3"/>
    <dgm:cxn modelId="{9802F961-10CD-48FD-9D92-0A20EE99E2AB}" type="presParOf" srcId="{6B923D80-7A88-4C1B-951E-7D2146A087F5}" destId="{16FF9038-3F26-458E-A865-AA193095E254}" srcOrd="1" destOrd="0" presId="urn:microsoft.com/office/officeart/2005/8/layout/vList3"/>
    <dgm:cxn modelId="{379D2D3E-87DE-4868-ACF6-20695247B169}" type="presParOf" srcId="{5A24FF71-D97C-4C1D-A78E-785113BFD797}" destId="{9621A433-873C-45FF-A90B-10E02822DE0D}" srcOrd="1" destOrd="0" presId="urn:microsoft.com/office/officeart/2005/8/layout/vList3"/>
    <dgm:cxn modelId="{0DFCC899-34F0-4B1E-B172-C9F4201DD67E}" type="presParOf" srcId="{5A24FF71-D97C-4C1D-A78E-785113BFD797}" destId="{8CEB8433-1010-4C6E-B1D5-91B97C9099BA}" srcOrd="2" destOrd="0" presId="urn:microsoft.com/office/officeart/2005/8/layout/vList3"/>
    <dgm:cxn modelId="{4091644C-2B58-4139-A06E-8732C1D68C66}" type="presParOf" srcId="{8CEB8433-1010-4C6E-B1D5-91B97C9099BA}" destId="{51612F1C-785A-46B8-89B6-183D9D26B0F2}" srcOrd="0" destOrd="0" presId="urn:microsoft.com/office/officeart/2005/8/layout/vList3"/>
    <dgm:cxn modelId="{E3FC032E-EF00-4ABA-B3B4-59836913626D}" type="presParOf" srcId="{8CEB8433-1010-4C6E-B1D5-91B97C9099BA}" destId="{48BA1B1E-CD71-4DD5-BE3C-CEF8994BDA38}" srcOrd="1" destOrd="0" presId="urn:microsoft.com/office/officeart/2005/8/layout/vList3"/>
    <dgm:cxn modelId="{63DC7952-CE12-48DC-AEF3-956E44CCA09A}" type="presParOf" srcId="{5A24FF71-D97C-4C1D-A78E-785113BFD797}" destId="{0CFEB192-F7B4-4C90-B14D-BAD070A6B902}" srcOrd="3" destOrd="0" presId="urn:microsoft.com/office/officeart/2005/8/layout/vList3"/>
    <dgm:cxn modelId="{D691A12E-DD4A-4298-8EF3-8BDF3018D339}" type="presParOf" srcId="{5A24FF71-D97C-4C1D-A78E-785113BFD797}" destId="{F461F672-737D-4FE3-8718-C21FB07513FF}" srcOrd="4" destOrd="0" presId="urn:microsoft.com/office/officeart/2005/8/layout/vList3"/>
    <dgm:cxn modelId="{5681AF2E-79F6-4B07-AB71-CA1B7E83F613}" type="presParOf" srcId="{F461F672-737D-4FE3-8718-C21FB07513FF}" destId="{9BF2BDB3-5FA0-4AC9-A314-77659264F1CB}" srcOrd="0" destOrd="0" presId="urn:microsoft.com/office/officeart/2005/8/layout/vList3"/>
    <dgm:cxn modelId="{F61970D7-E5AE-450E-9CDA-DAC55BC7C1B9}" type="presParOf" srcId="{F461F672-737D-4FE3-8718-C21FB07513FF}" destId="{BF8B835F-B67B-4E36-93A4-A21CA610FB0F}" srcOrd="1" destOrd="0" presId="urn:microsoft.com/office/officeart/2005/8/layout/vList3"/>
    <dgm:cxn modelId="{F9DD2712-C3AC-47A2-B02E-EC4E4E1298A4}" type="presParOf" srcId="{5A24FF71-D97C-4C1D-A78E-785113BFD797}" destId="{EE1C9D22-F325-4186-A65D-4A11DA57F0B4}" srcOrd="5" destOrd="0" presId="urn:microsoft.com/office/officeart/2005/8/layout/vList3"/>
    <dgm:cxn modelId="{4594B4C4-895C-4FB2-B943-002A72425BD8}" type="presParOf" srcId="{5A24FF71-D97C-4C1D-A78E-785113BFD797}" destId="{06148349-981A-4AF4-899A-A32E90CCC58D}" srcOrd="6" destOrd="0" presId="urn:microsoft.com/office/officeart/2005/8/layout/vList3"/>
    <dgm:cxn modelId="{B86C7900-CDDC-432C-A708-0B089F15B38B}" type="presParOf" srcId="{06148349-981A-4AF4-899A-A32E90CCC58D}" destId="{C38537C7-CE0F-415D-B098-6B0952043876}" srcOrd="0" destOrd="0" presId="urn:microsoft.com/office/officeart/2005/8/layout/vList3"/>
    <dgm:cxn modelId="{F276CF68-63CF-4028-80DC-409E9E164C48}" type="presParOf" srcId="{06148349-981A-4AF4-899A-A32E90CCC58D}" destId="{3515F6F9-3AEC-4810-AA52-B34493DCC8AD}" srcOrd="1" destOrd="0" presId="urn:microsoft.com/office/officeart/2005/8/layout/vList3"/>
    <dgm:cxn modelId="{1A3F0BFF-768D-4834-B438-081C282F582C}" type="presParOf" srcId="{5A24FF71-D97C-4C1D-A78E-785113BFD797}" destId="{141624E5-1C39-4E36-936B-A8C05B2C73CE}" srcOrd="7" destOrd="0" presId="urn:microsoft.com/office/officeart/2005/8/layout/vList3"/>
    <dgm:cxn modelId="{C850D70A-7A7D-457B-AA79-A2CE3CEC89E0}" type="presParOf" srcId="{5A24FF71-D97C-4C1D-A78E-785113BFD797}" destId="{523E43D9-4591-4294-AC8F-721A65C7BBF1}" srcOrd="8" destOrd="0" presId="urn:microsoft.com/office/officeart/2005/8/layout/vList3"/>
    <dgm:cxn modelId="{7DA56D6B-A84E-41CD-96E9-28E1993F42F6}" type="presParOf" srcId="{523E43D9-4591-4294-AC8F-721A65C7BBF1}" destId="{EA97D86D-F386-4208-B866-FC6AB7078DD7}" srcOrd="0" destOrd="0" presId="urn:microsoft.com/office/officeart/2005/8/layout/vList3"/>
    <dgm:cxn modelId="{CA259796-202A-4506-9D81-D37C703A4C7F}" type="presParOf" srcId="{523E43D9-4591-4294-AC8F-721A65C7BBF1}" destId="{138EB6D4-55DC-4434-8648-AD2FA3B7ED0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68CE41-1CF5-469C-A5FF-F01222ADEA2A}" type="doc">
      <dgm:prSet loTypeId="urn:microsoft.com/office/officeart/2008/layout/VerticalCircleList" loCatId="list" qsTypeId="urn:microsoft.com/office/officeart/2005/8/quickstyle/simple1" qsCatId="simple" csTypeId="urn:microsoft.com/office/officeart/2005/8/colors/colorful4" csCatId="colorful" phldr="1"/>
      <dgm:spPr/>
      <dgm:t>
        <a:bodyPr/>
        <a:lstStyle/>
        <a:p>
          <a:endParaRPr lang="en-US"/>
        </a:p>
      </dgm:t>
    </dgm:pt>
    <dgm:pt modelId="{A864B46B-23A6-4FC9-86E5-E5BB573C7AB1}">
      <dgm:prSet phldrT="[Text]" custT="1"/>
      <dgm:spPr/>
      <dgm:t>
        <a:bodyPr/>
        <a:lstStyle/>
        <a:p>
          <a:pPr algn="l"/>
          <a:r>
            <a:rPr lang="en-US" sz="2200" dirty="0">
              <a:latin typeface="Calibri" panose="020F0502020204030204" pitchFamily="34" charset="0"/>
              <a:cs typeface="Calibri" panose="020F0502020204030204" pitchFamily="34" charset="0"/>
            </a:rPr>
            <a:t>OOPS AND ITS CONCEPTS</a:t>
          </a:r>
        </a:p>
      </dgm:t>
    </dgm:pt>
    <dgm:pt modelId="{DD5A5716-12EE-4BC4-9EE6-A4BB6147A53A}" type="parTrans" cxnId="{72B3820E-A4A8-4FC1-9500-8C4501A9D822}">
      <dgm:prSet/>
      <dgm:spPr/>
      <dgm:t>
        <a:bodyPr/>
        <a:lstStyle/>
        <a:p>
          <a:pPr algn="ctr"/>
          <a:endParaRPr lang="en-US" sz="2200">
            <a:latin typeface="Calibri" panose="020F0502020204030204" pitchFamily="34" charset="0"/>
            <a:cs typeface="Calibri" panose="020F0502020204030204" pitchFamily="34" charset="0"/>
          </a:endParaRPr>
        </a:p>
      </dgm:t>
    </dgm:pt>
    <dgm:pt modelId="{3DE044EF-DA04-4AEF-AA51-348BF6AA427A}" type="sibTrans" cxnId="{72B3820E-A4A8-4FC1-9500-8C4501A9D822}">
      <dgm:prSet/>
      <dgm:spPr/>
      <dgm:t>
        <a:bodyPr/>
        <a:lstStyle/>
        <a:p>
          <a:pPr algn="ctr"/>
          <a:endParaRPr lang="en-US" sz="2200">
            <a:latin typeface="Calibri" panose="020F0502020204030204" pitchFamily="34" charset="0"/>
            <a:cs typeface="Calibri" panose="020F0502020204030204" pitchFamily="34" charset="0"/>
          </a:endParaRPr>
        </a:p>
      </dgm:t>
    </dgm:pt>
    <dgm:pt modelId="{B89167F1-EE79-45EA-BA5F-C0D524FAE208}" type="pres">
      <dgm:prSet presAssocID="{DD68CE41-1CF5-469C-A5FF-F01222ADEA2A}" presName="Name0" presStyleCnt="0">
        <dgm:presLayoutVars>
          <dgm:dir/>
        </dgm:presLayoutVars>
      </dgm:prSet>
      <dgm:spPr/>
    </dgm:pt>
    <dgm:pt modelId="{F895B973-0C76-4BB0-836E-B021034A6415}" type="pres">
      <dgm:prSet presAssocID="{A864B46B-23A6-4FC9-86E5-E5BB573C7AB1}" presName="noChildren" presStyleCnt="0"/>
      <dgm:spPr/>
    </dgm:pt>
    <dgm:pt modelId="{841D4AF1-5884-4693-B1B5-ED35A9C1A86F}" type="pres">
      <dgm:prSet presAssocID="{A864B46B-23A6-4FC9-86E5-E5BB573C7AB1}" presName="gap" presStyleCnt="0"/>
      <dgm:spPr/>
    </dgm:pt>
    <dgm:pt modelId="{E65F60D6-E7F6-4461-BB97-C1C3CCB6AE17}" type="pres">
      <dgm:prSet presAssocID="{A864B46B-23A6-4FC9-86E5-E5BB573C7AB1}" presName="medCircle2" presStyleLbl="vennNode1" presStyleIdx="0" presStyleCnt="1"/>
      <dgm:spPr/>
    </dgm:pt>
    <dgm:pt modelId="{66D556B0-D472-4CA1-AB6C-804B11171389}" type="pres">
      <dgm:prSet presAssocID="{A864B46B-23A6-4FC9-86E5-E5BB573C7AB1}" presName="txLvlOnly1" presStyleLbl="revTx" presStyleIdx="0" presStyleCnt="1"/>
      <dgm:spPr/>
    </dgm:pt>
  </dgm:ptLst>
  <dgm:cxnLst>
    <dgm:cxn modelId="{72B3820E-A4A8-4FC1-9500-8C4501A9D822}" srcId="{DD68CE41-1CF5-469C-A5FF-F01222ADEA2A}" destId="{A864B46B-23A6-4FC9-86E5-E5BB573C7AB1}" srcOrd="0" destOrd="0" parTransId="{DD5A5716-12EE-4BC4-9EE6-A4BB6147A53A}" sibTransId="{3DE044EF-DA04-4AEF-AA51-348BF6AA427A}"/>
    <dgm:cxn modelId="{410A7AA0-0B14-4629-B546-D292D743D15B}" type="presOf" srcId="{A864B46B-23A6-4FC9-86E5-E5BB573C7AB1}" destId="{66D556B0-D472-4CA1-AB6C-804B11171389}" srcOrd="0" destOrd="0" presId="urn:microsoft.com/office/officeart/2008/layout/VerticalCircleList"/>
    <dgm:cxn modelId="{4B3045D0-AA60-44CE-9FD9-5843332889B3}" type="presOf" srcId="{DD68CE41-1CF5-469C-A5FF-F01222ADEA2A}" destId="{B89167F1-EE79-45EA-BA5F-C0D524FAE208}" srcOrd="0" destOrd="0" presId="urn:microsoft.com/office/officeart/2008/layout/VerticalCircleList"/>
    <dgm:cxn modelId="{D388A058-1001-4181-8040-E76FE1748037}" type="presParOf" srcId="{B89167F1-EE79-45EA-BA5F-C0D524FAE208}" destId="{F895B973-0C76-4BB0-836E-B021034A6415}" srcOrd="0" destOrd="0" presId="urn:microsoft.com/office/officeart/2008/layout/VerticalCircleList"/>
    <dgm:cxn modelId="{81C18625-35C7-41D5-AF2D-9A36730C6CC8}" type="presParOf" srcId="{F895B973-0C76-4BB0-836E-B021034A6415}" destId="{841D4AF1-5884-4693-B1B5-ED35A9C1A86F}" srcOrd="0" destOrd="0" presId="urn:microsoft.com/office/officeart/2008/layout/VerticalCircleList"/>
    <dgm:cxn modelId="{9EF8E0E3-1C0B-4ED9-9EB5-1070D6407AD8}" type="presParOf" srcId="{F895B973-0C76-4BB0-836E-B021034A6415}" destId="{E65F60D6-E7F6-4461-BB97-C1C3CCB6AE17}" srcOrd="1" destOrd="0" presId="urn:microsoft.com/office/officeart/2008/layout/VerticalCircleList"/>
    <dgm:cxn modelId="{3D0EFAD2-D698-4152-9D7C-F5B8A659C807}" type="presParOf" srcId="{F895B973-0C76-4BB0-836E-B021034A6415}" destId="{66D556B0-D472-4CA1-AB6C-804B11171389}"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F14F7F-23B4-487B-9A73-68A433E04D22}" type="doc">
      <dgm:prSet loTypeId="urn:microsoft.com/office/officeart/2005/8/layout/pyramid2" loCatId="list" qsTypeId="urn:microsoft.com/office/officeart/2005/8/quickstyle/simple1" qsCatId="simple" csTypeId="urn:microsoft.com/office/officeart/2005/8/colors/colorful4" csCatId="colorful" phldr="1"/>
      <dgm:spPr/>
      <dgm:t>
        <a:bodyPr/>
        <a:lstStyle/>
        <a:p>
          <a:endParaRPr lang="en-IN"/>
        </a:p>
      </dgm:t>
    </dgm:pt>
    <dgm:pt modelId="{75527BBD-0042-41D1-B404-BE72D8B87895}">
      <dgm:prSet phldrT="[Text]" custT="1"/>
      <dgm:spPr/>
      <dgm:t>
        <a:bodyPr/>
        <a:lstStyle/>
        <a:p>
          <a:pPr algn="ctr"/>
          <a:r>
            <a:rPr lang="en-IN" sz="2200" b="1" dirty="0">
              <a:latin typeface="Calibri" panose="020F0502020204030204" pitchFamily="34" charset="0"/>
              <a:cs typeface="Calibri" panose="020F0502020204030204" pitchFamily="34" charset="0"/>
            </a:rPr>
            <a:t>Class</a:t>
          </a:r>
        </a:p>
      </dgm:t>
    </dgm:pt>
    <dgm:pt modelId="{44136F6C-0CA2-4FA1-9078-77575DCE4CD1}" type="parTrans" cxnId="{40936CF4-76BB-49B5-99FD-A51C560F07F5}">
      <dgm:prSet/>
      <dgm:spPr/>
      <dgm:t>
        <a:bodyPr/>
        <a:lstStyle/>
        <a:p>
          <a:pPr algn="ctr"/>
          <a:endParaRPr lang="en-IN" sz="2200"/>
        </a:p>
      </dgm:t>
    </dgm:pt>
    <dgm:pt modelId="{66B20FE1-FA33-4475-B842-7ED89C1FCF1B}" type="sibTrans" cxnId="{40936CF4-76BB-49B5-99FD-A51C560F07F5}">
      <dgm:prSet/>
      <dgm:spPr/>
      <dgm:t>
        <a:bodyPr/>
        <a:lstStyle/>
        <a:p>
          <a:pPr algn="ctr"/>
          <a:endParaRPr lang="en-IN" sz="2200"/>
        </a:p>
      </dgm:t>
    </dgm:pt>
    <dgm:pt modelId="{65AD6BC0-BD8F-4005-B577-39499334F198}">
      <dgm:prSet phldrT="[Text]" custT="1"/>
      <dgm:spPr/>
      <dgm:t>
        <a:bodyPr/>
        <a:lstStyle/>
        <a:p>
          <a:pPr algn="ctr"/>
          <a:r>
            <a:rPr lang="en-US" sz="2200" b="1" dirty="0">
              <a:latin typeface="Calibri" panose="020F0502020204030204" pitchFamily="34" charset="0"/>
              <a:cs typeface="Calibri" panose="020F0502020204030204" pitchFamily="34" charset="0"/>
            </a:rPr>
            <a:t>Objects</a:t>
          </a:r>
          <a:endParaRPr lang="en-IN" sz="2200" b="1" dirty="0">
            <a:latin typeface="Calibri" panose="020F0502020204030204" pitchFamily="34" charset="0"/>
            <a:cs typeface="Calibri" panose="020F0502020204030204" pitchFamily="34" charset="0"/>
          </a:endParaRPr>
        </a:p>
      </dgm:t>
    </dgm:pt>
    <dgm:pt modelId="{257076B6-80FC-4B64-A3B0-FAFC0CBBBEB2}" type="parTrans" cxnId="{86DAB7EA-7864-4F30-BFBE-6BBF728B7D2A}">
      <dgm:prSet/>
      <dgm:spPr/>
      <dgm:t>
        <a:bodyPr/>
        <a:lstStyle/>
        <a:p>
          <a:pPr algn="ctr"/>
          <a:endParaRPr lang="en-IN" sz="2200"/>
        </a:p>
      </dgm:t>
    </dgm:pt>
    <dgm:pt modelId="{41B00603-86F7-4319-8F09-A6F35A55888E}" type="sibTrans" cxnId="{86DAB7EA-7864-4F30-BFBE-6BBF728B7D2A}">
      <dgm:prSet/>
      <dgm:spPr/>
      <dgm:t>
        <a:bodyPr/>
        <a:lstStyle/>
        <a:p>
          <a:pPr algn="ctr"/>
          <a:endParaRPr lang="en-IN" sz="2200"/>
        </a:p>
      </dgm:t>
    </dgm:pt>
    <dgm:pt modelId="{D6CAD7E8-CEC5-438F-80FC-FEE34863E494}">
      <dgm:prSet phldrT="[Text]" custT="1"/>
      <dgm:spPr/>
      <dgm:t>
        <a:bodyPr/>
        <a:lstStyle/>
        <a:p>
          <a:pPr algn="ctr"/>
          <a:r>
            <a:rPr lang="en-US" sz="2200" b="1" dirty="0">
              <a:latin typeface="Calibri" panose="020F0502020204030204" pitchFamily="34" charset="0"/>
              <a:cs typeface="Calibri" panose="020F0502020204030204" pitchFamily="34" charset="0"/>
            </a:rPr>
            <a:t>Methods</a:t>
          </a:r>
          <a:endParaRPr lang="en-IN" sz="2200" b="1" dirty="0">
            <a:latin typeface="Calibri" panose="020F0502020204030204" pitchFamily="34" charset="0"/>
            <a:cs typeface="Calibri" panose="020F0502020204030204" pitchFamily="34" charset="0"/>
          </a:endParaRPr>
        </a:p>
      </dgm:t>
    </dgm:pt>
    <dgm:pt modelId="{A725C56C-4D23-41BB-ADB8-E26FEDC37A07}" type="parTrans" cxnId="{9A129109-83D4-408C-A93C-632D527B3130}">
      <dgm:prSet/>
      <dgm:spPr/>
      <dgm:t>
        <a:bodyPr/>
        <a:lstStyle/>
        <a:p>
          <a:pPr algn="ctr"/>
          <a:endParaRPr lang="en-IN" sz="2200"/>
        </a:p>
      </dgm:t>
    </dgm:pt>
    <dgm:pt modelId="{B96EEADF-4792-43CF-9D53-5AF8E1E418DB}" type="sibTrans" cxnId="{9A129109-83D4-408C-A93C-632D527B3130}">
      <dgm:prSet/>
      <dgm:spPr/>
      <dgm:t>
        <a:bodyPr/>
        <a:lstStyle/>
        <a:p>
          <a:pPr algn="ctr"/>
          <a:endParaRPr lang="en-IN" sz="2200"/>
        </a:p>
      </dgm:t>
    </dgm:pt>
    <dgm:pt modelId="{EDFBDBD2-173F-4D37-A6EE-8644DDA6E575}">
      <dgm:prSet phldrT="[Text]" custT="1"/>
      <dgm:spPr/>
      <dgm:t>
        <a:bodyPr/>
        <a:lstStyle/>
        <a:p>
          <a:pPr algn="ctr"/>
          <a:r>
            <a:rPr lang="en-US" sz="2200" b="1" dirty="0">
              <a:latin typeface="Calibri" panose="020F0502020204030204" pitchFamily="34" charset="0"/>
              <a:cs typeface="Calibri" panose="020F0502020204030204" pitchFamily="34" charset="0"/>
            </a:rPr>
            <a:t>Constructors</a:t>
          </a:r>
          <a:endParaRPr lang="en-IN" sz="2200" b="1" dirty="0">
            <a:latin typeface="Calibri" panose="020F0502020204030204" pitchFamily="34" charset="0"/>
            <a:cs typeface="Calibri" panose="020F0502020204030204" pitchFamily="34" charset="0"/>
          </a:endParaRPr>
        </a:p>
      </dgm:t>
    </dgm:pt>
    <dgm:pt modelId="{9AE6090A-7877-48CA-9649-BED6C9992FF8}" type="parTrans" cxnId="{C90555AA-6380-4CFF-947C-72DDABD6D80C}">
      <dgm:prSet/>
      <dgm:spPr/>
      <dgm:t>
        <a:bodyPr/>
        <a:lstStyle/>
        <a:p>
          <a:pPr algn="ctr"/>
          <a:endParaRPr lang="en-IN" sz="2200"/>
        </a:p>
      </dgm:t>
    </dgm:pt>
    <dgm:pt modelId="{73490B9F-A3BB-494B-A16E-7D17C96EBCB7}" type="sibTrans" cxnId="{C90555AA-6380-4CFF-947C-72DDABD6D80C}">
      <dgm:prSet/>
      <dgm:spPr/>
      <dgm:t>
        <a:bodyPr/>
        <a:lstStyle/>
        <a:p>
          <a:pPr algn="ctr"/>
          <a:endParaRPr lang="en-IN" sz="2200"/>
        </a:p>
      </dgm:t>
    </dgm:pt>
    <dgm:pt modelId="{CE00D684-819A-41BC-A000-ED601F6E8CD4}" type="pres">
      <dgm:prSet presAssocID="{29F14F7F-23B4-487B-9A73-68A433E04D22}" presName="compositeShape" presStyleCnt="0">
        <dgm:presLayoutVars>
          <dgm:dir/>
          <dgm:resizeHandles/>
        </dgm:presLayoutVars>
      </dgm:prSet>
      <dgm:spPr/>
    </dgm:pt>
    <dgm:pt modelId="{50B873AA-2446-4048-B2C0-A8424FB2645F}" type="pres">
      <dgm:prSet presAssocID="{29F14F7F-23B4-487B-9A73-68A433E04D22}" presName="pyramid" presStyleLbl="node1" presStyleIdx="0" presStyleCnt="1"/>
      <dgm:spPr/>
    </dgm:pt>
    <dgm:pt modelId="{9BE4A204-1777-43D0-8CA1-8076278F6DF0}" type="pres">
      <dgm:prSet presAssocID="{29F14F7F-23B4-487B-9A73-68A433E04D22}" presName="theList" presStyleCnt="0"/>
      <dgm:spPr/>
    </dgm:pt>
    <dgm:pt modelId="{2D22B911-A6EC-48F5-B80B-9859B9C6CFA9}" type="pres">
      <dgm:prSet presAssocID="{75527BBD-0042-41D1-B404-BE72D8B87895}" presName="aNode" presStyleLbl="fgAcc1" presStyleIdx="0" presStyleCnt="4">
        <dgm:presLayoutVars>
          <dgm:bulletEnabled val="1"/>
        </dgm:presLayoutVars>
      </dgm:prSet>
      <dgm:spPr/>
    </dgm:pt>
    <dgm:pt modelId="{946B830E-A386-4A60-972D-16D2649BB71B}" type="pres">
      <dgm:prSet presAssocID="{75527BBD-0042-41D1-B404-BE72D8B87895}" presName="aSpace" presStyleCnt="0"/>
      <dgm:spPr/>
    </dgm:pt>
    <dgm:pt modelId="{05101D7E-78DF-4690-A960-0340CE225443}" type="pres">
      <dgm:prSet presAssocID="{65AD6BC0-BD8F-4005-B577-39499334F198}" presName="aNode" presStyleLbl="fgAcc1" presStyleIdx="1" presStyleCnt="4">
        <dgm:presLayoutVars>
          <dgm:bulletEnabled val="1"/>
        </dgm:presLayoutVars>
      </dgm:prSet>
      <dgm:spPr/>
    </dgm:pt>
    <dgm:pt modelId="{82E945F4-3AB9-4245-8DDA-E0124CA1091D}" type="pres">
      <dgm:prSet presAssocID="{65AD6BC0-BD8F-4005-B577-39499334F198}" presName="aSpace" presStyleCnt="0"/>
      <dgm:spPr/>
    </dgm:pt>
    <dgm:pt modelId="{CA0F2C68-C15F-49E0-8169-ED74A40AF4EC}" type="pres">
      <dgm:prSet presAssocID="{D6CAD7E8-CEC5-438F-80FC-FEE34863E494}" presName="aNode" presStyleLbl="fgAcc1" presStyleIdx="2" presStyleCnt="4">
        <dgm:presLayoutVars>
          <dgm:bulletEnabled val="1"/>
        </dgm:presLayoutVars>
      </dgm:prSet>
      <dgm:spPr/>
    </dgm:pt>
    <dgm:pt modelId="{BDA1B475-D2B4-4392-A447-A70DE4899F0B}" type="pres">
      <dgm:prSet presAssocID="{D6CAD7E8-CEC5-438F-80FC-FEE34863E494}" presName="aSpace" presStyleCnt="0"/>
      <dgm:spPr/>
    </dgm:pt>
    <dgm:pt modelId="{DA341A3A-E554-4003-BD72-C8186BC36713}" type="pres">
      <dgm:prSet presAssocID="{EDFBDBD2-173F-4D37-A6EE-8644DDA6E575}" presName="aNode" presStyleLbl="fgAcc1" presStyleIdx="3" presStyleCnt="4">
        <dgm:presLayoutVars>
          <dgm:bulletEnabled val="1"/>
        </dgm:presLayoutVars>
      </dgm:prSet>
      <dgm:spPr/>
    </dgm:pt>
    <dgm:pt modelId="{F40E3CF1-2777-4254-8A37-7819027D2C54}" type="pres">
      <dgm:prSet presAssocID="{EDFBDBD2-173F-4D37-A6EE-8644DDA6E575}" presName="aSpace" presStyleCnt="0"/>
      <dgm:spPr/>
    </dgm:pt>
  </dgm:ptLst>
  <dgm:cxnLst>
    <dgm:cxn modelId="{9A129109-83D4-408C-A93C-632D527B3130}" srcId="{29F14F7F-23B4-487B-9A73-68A433E04D22}" destId="{D6CAD7E8-CEC5-438F-80FC-FEE34863E494}" srcOrd="2" destOrd="0" parTransId="{A725C56C-4D23-41BB-ADB8-E26FEDC37A07}" sibTransId="{B96EEADF-4792-43CF-9D53-5AF8E1E418DB}"/>
    <dgm:cxn modelId="{703F2364-8BF6-4D2F-8248-93AB8F240E8A}" type="presOf" srcId="{D6CAD7E8-CEC5-438F-80FC-FEE34863E494}" destId="{CA0F2C68-C15F-49E0-8169-ED74A40AF4EC}" srcOrd="0" destOrd="0" presId="urn:microsoft.com/office/officeart/2005/8/layout/pyramid2"/>
    <dgm:cxn modelId="{C8CF81A1-CA96-431B-B7DE-E9F8C2455D2E}" type="presOf" srcId="{65AD6BC0-BD8F-4005-B577-39499334F198}" destId="{05101D7E-78DF-4690-A960-0340CE225443}" srcOrd="0" destOrd="0" presId="urn:microsoft.com/office/officeart/2005/8/layout/pyramid2"/>
    <dgm:cxn modelId="{93EBB2A1-55A1-4692-8B68-35B7620EA1DD}" type="presOf" srcId="{29F14F7F-23B4-487B-9A73-68A433E04D22}" destId="{CE00D684-819A-41BC-A000-ED601F6E8CD4}" srcOrd="0" destOrd="0" presId="urn:microsoft.com/office/officeart/2005/8/layout/pyramid2"/>
    <dgm:cxn modelId="{C90555AA-6380-4CFF-947C-72DDABD6D80C}" srcId="{29F14F7F-23B4-487B-9A73-68A433E04D22}" destId="{EDFBDBD2-173F-4D37-A6EE-8644DDA6E575}" srcOrd="3" destOrd="0" parTransId="{9AE6090A-7877-48CA-9649-BED6C9992FF8}" sibTransId="{73490B9F-A3BB-494B-A16E-7D17C96EBCB7}"/>
    <dgm:cxn modelId="{8A670AEA-80C3-4C23-A4F4-B62B549728FD}" type="presOf" srcId="{75527BBD-0042-41D1-B404-BE72D8B87895}" destId="{2D22B911-A6EC-48F5-B80B-9859B9C6CFA9}" srcOrd="0" destOrd="0" presId="urn:microsoft.com/office/officeart/2005/8/layout/pyramid2"/>
    <dgm:cxn modelId="{60337FEA-8C04-4DFB-8726-87072477F9A3}" type="presOf" srcId="{EDFBDBD2-173F-4D37-A6EE-8644DDA6E575}" destId="{DA341A3A-E554-4003-BD72-C8186BC36713}" srcOrd="0" destOrd="0" presId="urn:microsoft.com/office/officeart/2005/8/layout/pyramid2"/>
    <dgm:cxn modelId="{86DAB7EA-7864-4F30-BFBE-6BBF728B7D2A}" srcId="{29F14F7F-23B4-487B-9A73-68A433E04D22}" destId="{65AD6BC0-BD8F-4005-B577-39499334F198}" srcOrd="1" destOrd="0" parTransId="{257076B6-80FC-4B64-A3B0-FAFC0CBBBEB2}" sibTransId="{41B00603-86F7-4319-8F09-A6F35A55888E}"/>
    <dgm:cxn modelId="{40936CF4-76BB-49B5-99FD-A51C560F07F5}" srcId="{29F14F7F-23B4-487B-9A73-68A433E04D22}" destId="{75527BBD-0042-41D1-B404-BE72D8B87895}" srcOrd="0" destOrd="0" parTransId="{44136F6C-0CA2-4FA1-9078-77575DCE4CD1}" sibTransId="{66B20FE1-FA33-4475-B842-7ED89C1FCF1B}"/>
    <dgm:cxn modelId="{49D9A57B-BB18-4EFC-911D-8E799106CD1A}" type="presParOf" srcId="{CE00D684-819A-41BC-A000-ED601F6E8CD4}" destId="{50B873AA-2446-4048-B2C0-A8424FB2645F}" srcOrd="0" destOrd="0" presId="urn:microsoft.com/office/officeart/2005/8/layout/pyramid2"/>
    <dgm:cxn modelId="{1E6E113E-53DE-49DB-B766-5E06C6F74640}" type="presParOf" srcId="{CE00D684-819A-41BC-A000-ED601F6E8CD4}" destId="{9BE4A204-1777-43D0-8CA1-8076278F6DF0}" srcOrd="1" destOrd="0" presId="urn:microsoft.com/office/officeart/2005/8/layout/pyramid2"/>
    <dgm:cxn modelId="{D0ACA6DA-0D71-44D2-A869-CE82E1C5373D}" type="presParOf" srcId="{9BE4A204-1777-43D0-8CA1-8076278F6DF0}" destId="{2D22B911-A6EC-48F5-B80B-9859B9C6CFA9}" srcOrd="0" destOrd="0" presId="urn:microsoft.com/office/officeart/2005/8/layout/pyramid2"/>
    <dgm:cxn modelId="{26B47950-16DB-483D-A45E-E2FB44AA6F7B}" type="presParOf" srcId="{9BE4A204-1777-43D0-8CA1-8076278F6DF0}" destId="{946B830E-A386-4A60-972D-16D2649BB71B}" srcOrd="1" destOrd="0" presId="urn:microsoft.com/office/officeart/2005/8/layout/pyramid2"/>
    <dgm:cxn modelId="{81180071-8FC3-4ADB-92C1-1F5B196750A9}" type="presParOf" srcId="{9BE4A204-1777-43D0-8CA1-8076278F6DF0}" destId="{05101D7E-78DF-4690-A960-0340CE225443}" srcOrd="2" destOrd="0" presId="urn:microsoft.com/office/officeart/2005/8/layout/pyramid2"/>
    <dgm:cxn modelId="{ACA04895-A6C1-46F8-A1A9-F59C1083CD5C}" type="presParOf" srcId="{9BE4A204-1777-43D0-8CA1-8076278F6DF0}" destId="{82E945F4-3AB9-4245-8DDA-E0124CA1091D}" srcOrd="3" destOrd="0" presId="urn:microsoft.com/office/officeart/2005/8/layout/pyramid2"/>
    <dgm:cxn modelId="{F59E974B-D663-4D27-BF50-BB76E8A54D29}" type="presParOf" srcId="{9BE4A204-1777-43D0-8CA1-8076278F6DF0}" destId="{CA0F2C68-C15F-49E0-8169-ED74A40AF4EC}" srcOrd="4" destOrd="0" presId="urn:microsoft.com/office/officeart/2005/8/layout/pyramid2"/>
    <dgm:cxn modelId="{B1F24A0B-E9E0-4FEB-9BA2-A29D8553D000}" type="presParOf" srcId="{9BE4A204-1777-43D0-8CA1-8076278F6DF0}" destId="{BDA1B475-D2B4-4392-A447-A70DE4899F0B}" srcOrd="5" destOrd="0" presId="urn:microsoft.com/office/officeart/2005/8/layout/pyramid2"/>
    <dgm:cxn modelId="{1ADF2357-3F6C-4F81-AC18-43B78E3CC97A}" type="presParOf" srcId="{9BE4A204-1777-43D0-8CA1-8076278F6DF0}" destId="{DA341A3A-E554-4003-BD72-C8186BC36713}" srcOrd="6" destOrd="0" presId="urn:microsoft.com/office/officeart/2005/8/layout/pyramid2"/>
    <dgm:cxn modelId="{FDF635BD-060E-41FC-95C7-C400BDAE1152}" type="presParOf" srcId="{9BE4A204-1777-43D0-8CA1-8076278F6DF0}" destId="{F40E3CF1-2777-4254-8A37-7819027D2C54}"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053A13-EDCB-4616-B43F-8CBF5913D0DA}"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IN"/>
        </a:p>
      </dgm:t>
    </dgm:pt>
    <dgm:pt modelId="{7F03D37A-BF74-47F1-A874-22E4F877D0D5}">
      <dgm:prSet custT="1"/>
      <dgm:spPr/>
      <dgm:t>
        <a:bodyPr/>
        <a:lstStyle/>
        <a:p>
          <a:r>
            <a:rPr lang="en-US" sz="2200" dirty="0">
              <a:latin typeface="Calibri" panose="020F0502020204030204" pitchFamily="34" charset="0"/>
              <a:cs typeface="Calibri" panose="020F0502020204030204" pitchFamily="34" charset="0"/>
            </a:rPr>
            <a:t>The primary purpose of class is to store data and  information.</a:t>
          </a:r>
          <a:endParaRPr lang="en-IN" sz="2200" dirty="0">
            <a:latin typeface="Calibri" panose="020F0502020204030204" pitchFamily="34" charset="0"/>
            <a:cs typeface="Calibri" panose="020F0502020204030204" pitchFamily="34" charset="0"/>
          </a:endParaRPr>
        </a:p>
      </dgm:t>
    </dgm:pt>
    <dgm:pt modelId="{C60B6907-9CAA-4720-9ABC-B46D4C820D68}" type="parTrans" cxnId="{73CBA283-70B9-41A7-96B0-DB97258F5F2C}">
      <dgm:prSet/>
      <dgm:spPr/>
      <dgm:t>
        <a:bodyPr/>
        <a:lstStyle/>
        <a:p>
          <a:endParaRPr lang="en-IN" sz="2200"/>
        </a:p>
      </dgm:t>
    </dgm:pt>
    <dgm:pt modelId="{8108F1DD-774D-4907-A0AC-7854EBBBE110}" type="sibTrans" cxnId="{73CBA283-70B9-41A7-96B0-DB97258F5F2C}">
      <dgm:prSet/>
      <dgm:spPr/>
      <dgm:t>
        <a:bodyPr/>
        <a:lstStyle/>
        <a:p>
          <a:endParaRPr lang="en-IN" sz="2200"/>
        </a:p>
      </dgm:t>
    </dgm:pt>
    <dgm:pt modelId="{C7F72B48-B1B2-413A-BCBC-127D32D3ECBC}">
      <dgm:prSet custT="1"/>
      <dgm:spPr/>
      <dgm:t>
        <a:bodyPr/>
        <a:lstStyle/>
        <a:p>
          <a:r>
            <a:rPr lang="en-US" sz="2200" dirty="0">
              <a:latin typeface="Calibri" panose="020F0502020204030204" pitchFamily="34" charset="0"/>
              <a:cs typeface="Calibri" panose="020F0502020204030204" pitchFamily="34" charset="0"/>
            </a:rPr>
            <a:t>The members of class defines the class.</a:t>
          </a:r>
          <a:endParaRPr lang="en-IN" sz="2200" dirty="0">
            <a:latin typeface="Calibri" panose="020F0502020204030204" pitchFamily="34" charset="0"/>
            <a:cs typeface="Calibri" panose="020F0502020204030204" pitchFamily="34" charset="0"/>
          </a:endParaRPr>
        </a:p>
      </dgm:t>
    </dgm:pt>
    <dgm:pt modelId="{56017401-3468-4DFF-92C8-E1BC8373CD4B}" type="parTrans" cxnId="{AF3B8B6E-523C-44DB-921B-9942CCFD3473}">
      <dgm:prSet/>
      <dgm:spPr/>
      <dgm:t>
        <a:bodyPr/>
        <a:lstStyle/>
        <a:p>
          <a:endParaRPr lang="en-IN" sz="2200"/>
        </a:p>
      </dgm:t>
    </dgm:pt>
    <dgm:pt modelId="{5F132EA5-A7D0-40C1-B473-3B281B1C79A4}" type="sibTrans" cxnId="{AF3B8B6E-523C-44DB-921B-9942CCFD3473}">
      <dgm:prSet/>
      <dgm:spPr/>
      <dgm:t>
        <a:bodyPr/>
        <a:lstStyle/>
        <a:p>
          <a:endParaRPr lang="en-IN" sz="2200"/>
        </a:p>
      </dgm:t>
    </dgm:pt>
    <dgm:pt modelId="{A901A3F6-121F-43E5-A696-225AEDC0A0A6}">
      <dgm:prSet custT="1"/>
      <dgm:spPr/>
      <dgm:t>
        <a:bodyPr/>
        <a:lstStyle/>
        <a:p>
          <a:r>
            <a:rPr lang="en-US" sz="2200" dirty="0">
              <a:latin typeface="Calibri" panose="020F0502020204030204" pitchFamily="34" charset="0"/>
              <a:cs typeface="Calibri" panose="020F0502020204030204" pitchFamily="34" charset="0"/>
            </a:rPr>
            <a:t>Class cannot be seen to real world but an object can be seen.</a:t>
          </a:r>
          <a:endParaRPr lang="en-IN" sz="2200" dirty="0">
            <a:latin typeface="Calibri" panose="020F0502020204030204" pitchFamily="34" charset="0"/>
            <a:cs typeface="Calibri" panose="020F0502020204030204" pitchFamily="34" charset="0"/>
          </a:endParaRPr>
        </a:p>
      </dgm:t>
    </dgm:pt>
    <dgm:pt modelId="{B3E42C70-F0EC-457C-A0B5-FEF3B388F29F}" type="parTrans" cxnId="{ED1CEF3D-CD56-4994-96AD-9AB465F493EF}">
      <dgm:prSet/>
      <dgm:spPr/>
      <dgm:t>
        <a:bodyPr/>
        <a:lstStyle/>
        <a:p>
          <a:endParaRPr lang="en-IN" sz="2200"/>
        </a:p>
      </dgm:t>
    </dgm:pt>
    <dgm:pt modelId="{9F4EFBBF-8077-4569-BC28-AAF689964C60}" type="sibTrans" cxnId="{ED1CEF3D-CD56-4994-96AD-9AB465F493EF}">
      <dgm:prSet/>
      <dgm:spPr/>
      <dgm:t>
        <a:bodyPr/>
        <a:lstStyle/>
        <a:p>
          <a:endParaRPr lang="en-IN" sz="2200"/>
        </a:p>
      </dgm:t>
    </dgm:pt>
    <dgm:pt modelId="{34361C68-1663-4F6A-B011-68A51E10748E}">
      <dgm:prSet custT="1"/>
      <dgm:spPr/>
      <dgm:t>
        <a:bodyPr/>
        <a:lstStyle/>
        <a:p>
          <a:r>
            <a:rPr lang="en-US" sz="2200" dirty="0">
              <a:latin typeface="Calibri" panose="020F0502020204030204" pitchFamily="34" charset="0"/>
              <a:cs typeface="Calibri" panose="020F0502020204030204" pitchFamily="34" charset="0"/>
            </a:rPr>
            <a:t>A class is basically an object constructor or a blueprint for an object.</a:t>
          </a:r>
          <a:endParaRPr lang="en-IN" sz="2200" dirty="0">
            <a:latin typeface="Calibri" panose="020F0502020204030204" pitchFamily="34" charset="0"/>
            <a:cs typeface="Calibri" panose="020F0502020204030204" pitchFamily="34" charset="0"/>
          </a:endParaRPr>
        </a:p>
      </dgm:t>
    </dgm:pt>
    <dgm:pt modelId="{33523A0C-7F11-4716-93B4-30D878ED247D}" type="parTrans" cxnId="{C7C6133E-2C4B-4E6D-95CD-69765487BF9E}">
      <dgm:prSet/>
      <dgm:spPr/>
      <dgm:t>
        <a:bodyPr/>
        <a:lstStyle/>
        <a:p>
          <a:endParaRPr lang="en-IN" sz="2200"/>
        </a:p>
      </dgm:t>
    </dgm:pt>
    <dgm:pt modelId="{D92420B9-8491-4C8D-B131-175E36255C6B}" type="sibTrans" cxnId="{C7C6133E-2C4B-4E6D-95CD-69765487BF9E}">
      <dgm:prSet/>
      <dgm:spPr/>
      <dgm:t>
        <a:bodyPr/>
        <a:lstStyle/>
        <a:p>
          <a:endParaRPr lang="en-IN" sz="2200"/>
        </a:p>
      </dgm:t>
    </dgm:pt>
    <dgm:pt modelId="{A57C361B-4954-4D0C-BD63-E8FD8755C3F5}">
      <dgm:prSet custT="1"/>
      <dgm:spPr/>
      <dgm:t>
        <a:bodyPr/>
        <a:lstStyle/>
        <a:p>
          <a:r>
            <a:rPr lang="en-US" sz="2200" dirty="0">
              <a:latin typeface="Calibri" panose="020F0502020204030204" pitchFamily="34" charset="0"/>
              <a:cs typeface="Calibri" panose="020F0502020204030204" pitchFamily="34" charset="0"/>
            </a:rPr>
            <a:t>Class is an abstract as well user defined  data type.</a:t>
          </a:r>
          <a:endParaRPr lang="en-IN" sz="2200" dirty="0">
            <a:latin typeface="Calibri" panose="020F0502020204030204" pitchFamily="34" charset="0"/>
            <a:cs typeface="Calibri" panose="020F0502020204030204" pitchFamily="34" charset="0"/>
          </a:endParaRPr>
        </a:p>
      </dgm:t>
    </dgm:pt>
    <dgm:pt modelId="{793A58C6-254B-4561-A051-6187FE2ABC5D}" type="parTrans" cxnId="{6D9AB877-14D3-419A-9809-B18E9E7FCB8C}">
      <dgm:prSet/>
      <dgm:spPr/>
      <dgm:t>
        <a:bodyPr/>
        <a:lstStyle/>
        <a:p>
          <a:endParaRPr lang="en-IN" sz="2200"/>
        </a:p>
      </dgm:t>
    </dgm:pt>
    <dgm:pt modelId="{C9789E25-74CF-4CD1-9CB9-5626E95A64D7}" type="sibTrans" cxnId="{6D9AB877-14D3-419A-9809-B18E9E7FCB8C}">
      <dgm:prSet/>
      <dgm:spPr/>
      <dgm:t>
        <a:bodyPr/>
        <a:lstStyle/>
        <a:p>
          <a:endParaRPr lang="en-IN" sz="2200"/>
        </a:p>
      </dgm:t>
    </dgm:pt>
    <dgm:pt modelId="{D5EEF387-463F-46F3-A442-EAC08FAE6FB4}">
      <dgm:prSet custT="1"/>
      <dgm:spPr/>
      <dgm:t>
        <a:bodyPr/>
        <a:lstStyle/>
        <a:p>
          <a:endParaRPr lang="en-IN" sz="2200">
            <a:latin typeface="Calibri" panose="020F0502020204030204" pitchFamily="34" charset="0"/>
            <a:cs typeface="Calibri" panose="020F0502020204030204" pitchFamily="34" charset="0"/>
          </a:endParaRPr>
        </a:p>
      </dgm:t>
    </dgm:pt>
    <dgm:pt modelId="{B415D22B-2FFF-4DF4-9260-A72EE902BCF8}" type="parTrans" cxnId="{3A2696A6-21C9-4EFC-9F33-0610137306C6}">
      <dgm:prSet/>
      <dgm:spPr/>
      <dgm:t>
        <a:bodyPr/>
        <a:lstStyle/>
        <a:p>
          <a:endParaRPr lang="en-IN" sz="2200"/>
        </a:p>
      </dgm:t>
    </dgm:pt>
    <dgm:pt modelId="{8997BA93-B493-426D-B911-BDDB345E325B}" type="sibTrans" cxnId="{3A2696A6-21C9-4EFC-9F33-0610137306C6}">
      <dgm:prSet/>
      <dgm:spPr/>
      <dgm:t>
        <a:bodyPr/>
        <a:lstStyle/>
        <a:p>
          <a:endParaRPr lang="en-IN" sz="2200"/>
        </a:p>
      </dgm:t>
    </dgm:pt>
    <dgm:pt modelId="{0FE62AF2-6693-421F-B432-06B16B5F30FA}">
      <dgm:prSet custT="1"/>
      <dgm:spPr/>
      <dgm:t>
        <a:bodyPr/>
        <a:lstStyle/>
        <a:p>
          <a:endParaRPr lang="en-IN" sz="2200" dirty="0">
            <a:latin typeface="Calibri" panose="020F0502020204030204" pitchFamily="34" charset="0"/>
            <a:cs typeface="Calibri" panose="020F0502020204030204" pitchFamily="34" charset="0"/>
          </a:endParaRPr>
        </a:p>
      </dgm:t>
    </dgm:pt>
    <dgm:pt modelId="{188EF338-8E21-48AD-A43D-7E42B0DD9FF4}" type="parTrans" cxnId="{30656126-7AD0-4A8A-8B8B-4AECE5A01133}">
      <dgm:prSet/>
      <dgm:spPr/>
      <dgm:t>
        <a:bodyPr/>
        <a:lstStyle/>
        <a:p>
          <a:endParaRPr lang="en-IN" sz="2200"/>
        </a:p>
      </dgm:t>
    </dgm:pt>
    <dgm:pt modelId="{C318C40F-D51A-462E-AC05-644046CB096C}" type="sibTrans" cxnId="{30656126-7AD0-4A8A-8B8B-4AECE5A01133}">
      <dgm:prSet/>
      <dgm:spPr/>
      <dgm:t>
        <a:bodyPr/>
        <a:lstStyle/>
        <a:p>
          <a:endParaRPr lang="en-IN" sz="2200"/>
        </a:p>
      </dgm:t>
    </dgm:pt>
    <dgm:pt modelId="{76BF9999-64C6-4F30-9531-DC9FEC63650F}">
      <dgm:prSet custT="1"/>
      <dgm:spPr/>
      <dgm:t>
        <a:bodyPr/>
        <a:lstStyle/>
        <a:p>
          <a:endParaRPr lang="en-IN" sz="2200" dirty="0">
            <a:latin typeface="Calibri" panose="020F0502020204030204" pitchFamily="34" charset="0"/>
            <a:cs typeface="Calibri" panose="020F0502020204030204" pitchFamily="34" charset="0"/>
          </a:endParaRPr>
        </a:p>
      </dgm:t>
    </dgm:pt>
    <dgm:pt modelId="{FDC242A6-7584-4125-8016-1C56EB7413D6}" type="parTrans" cxnId="{C75F2288-E223-486C-976A-A435CC7D177F}">
      <dgm:prSet/>
      <dgm:spPr/>
      <dgm:t>
        <a:bodyPr/>
        <a:lstStyle/>
        <a:p>
          <a:endParaRPr lang="en-IN" sz="2200"/>
        </a:p>
      </dgm:t>
    </dgm:pt>
    <dgm:pt modelId="{2085BEE4-08F0-4016-86C3-A1E208AF25C2}" type="sibTrans" cxnId="{C75F2288-E223-486C-976A-A435CC7D177F}">
      <dgm:prSet/>
      <dgm:spPr/>
      <dgm:t>
        <a:bodyPr/>
        <a:lstStyle/>
        <a:p>
          <a:endParaRPr lang="en-IN" sz="2200"/>
        </a:p>
      </dgm:t>
    </dgm:pt>
    <dgm:pt modelId="{94950826-C269-4297-9AD1-23E30B120F48}">
      <dgm:prSet custT="1"/>
      <dgm:spPr/>
      <dgm:t>
        <a:bodyPr/>
        <a:lstStyle/>
        <a:p>
          <a:endParaRPr lang="en-IN" sz="2200" dirty="0">
            <a:latin typeface="Calibri" panose="020F0502020204030204" pitchFamily="34" charset="0"/>
            <a:cs typeface="Calibri" panose="020F0502020204030204" pitchFamily="34" charset="0"/>
          </a:endParaRPr>
        </a:p>
      </dgm:t>
    </dgm:pt>
    <dgm:pt modelId="{A7CAAC47-CDF3-445B-8E73-9891DC4951E7}" type="parTrans" cxnId="{0E14778D-0710-42BC-9DEA-1236147735A7}">
      <dgm:prSet/>
      <dgm:spPr/>
      <dgm:t>
        <a:bodyPr/>
        <a:lstStyle/>
        <a:p>
          <a:endParaRPr lang="en-IN" sz="2200"/>
        </a:p>
      </dgm:t>
    </dgm:pt>
    <dgm:pt modelId="{8EE46E5C-7D76-4C85-AEEE-0F372129EC60}" type="sibTrans" cxnId="{0E14778D-0710-42BC-9DEA-1236147735A7}">
      <dgm:prSet/>
      <dgm:spPr/>
      <dgm:t>
        <a:bodyPr/>
        <a:lstStyle/>
        <a:p>
          <a:endParaRPr lang="en-IN" sz="2200"/>
        </a:p>
      </dgm:t>
    </dgm:pt>
    <dgm:pt modelId="{BEA645F8-AD90-4844-BAA3-41055D160A9E}">
      <dgm:prSet custT="1"/>
      <dgm:spPr/>
      <dgm:t>
        <a:bodyPr/>
        <a:lstStyle/>
        <a:p>
          <a:endParaRPr lang="en-IN" sz="2200" dirty="0">
            <a:latin typeface="Calibri" panose="020F0502020204030204" pitchFamily="34" charset="0"/>
            <a:cs typeface="Calibri" panose="020F0502020204030204" pitchFamily="34" charset="0"/>
          </a:endParaRPr>
        </a:p>
      </dgm:t>
    </dgm:pt>
    <dgm:pt modelId="{AD7C33B6-0F6F-443B-A20A-B99092ECE305}" type="parTrans" cxnId="{810680BB-4FD9-4203-8426-637563C6C421}">
      <dgm:prSet/>
      <dgm:spPr/>
      <dgm:t>
        <a:bodyPr/>
        <a:lstStyle/>
        <a:p>
          <a:endParaRPr lang="en-IN" sz="2200"/>
        </a:p>
      </dgm:t>
    </dgm:pt>
    <dgm:pt modelId="{F4477B69-27BD-49EF-A78C-846B1240C3DA}" type="sibTrans" cxnId="{810680BB-4FD9-4203-8426-637563C6C421}">
      <dgm:prSet/>
      <dgm:spPr/>
      <dgm:t>
        <a:bodyPr/>
        <a:lstStyle/>
        <a:p>
          <a:endParaRPr lang="en-IN" sz="2200"/>
        </a:p>
      </dgm:t>
    </dgm:pt>
    <dgm:pt modelId="{67742BAA-60DD-42E6-8EE9-CC7C58B16D13}" type="pres">
      <dgm:prSet presAssocID="{82053A13-EDCB-4616-B43F-8CBF5913D0DA}" presName="linearFlow" presStyleCnt="0">
        <dgm:presLayoutVars>
          <dgm:dir/>
          <dgm:animLvl val="lvl"/>
          <dgm:resizeHandles val="exact"/>
        </dgm:presLayoutVars>
      </dgm:prSet>
      <dgm:spPr/>
    </dgm:pt>
    <dgm:pt modelId="{AB70398F-7888-4BCE-A5F5-E7534CD5A99C}" type="pres">
      <dgm:prSet presAssocID="{D5EEF387-463F-46F3-A442-EAC08FAE6FB4}" presName="composite" presStyleCnt="0"/>
      <dgm:spPr/>
    </dgm:pt>
    <dgm:pt modelId="{C9AB273D-EBF0-477A-B443-E8C177EC8264}" type="pres">
      <dgm:prSet presAssocID="{D5EEF387-463F-46F3-A442-EAC08FAE6FB4}" presName="parentText" presStyleLbl="alignNode1" presStyleIdx="0" presStyleCnt="5">
        <dgm:presLayoutVars>
          <dgm:chMax val="1"/>
          <dgm:bulletEnabled val="1"/>
        </dgm:presLayoutVars>
      </dgm:prSet>
      <dgm:spPr/>
    </dgm:pt>
    <dgm:pt modelId="{C88C4D8F-7999-4A8B-9DBB-6ADD8C51084C}" type="pres">
      <dgm:prSet presAssocID="{D5EEF387-463F-46F3-A442-EAC08FAE6FB4}" presName="descendantText" presStyleLbl="alignAcc1" presStyleIdx="0" presStyleCnt="5">
        <dgm:presLayoutVars>
          <dgm:bulletEnabled val="1"/>
        </dgm:presLayoutVars>
      </dgm:prSet>
      <dgm:spPr/>
    </dgm:pt>
    <dgm:pt modelId="{822C99AD-8DE9-433A-8AA3-897FEE80B6A6}" type="pres">
      <dgm:prSet presAssocID="{8997BA93-B493-426D-B911-BDDB345E325B}" presName="sp" presStyleCnt="0"/>
      <dgm:spPr/>
    </dgm:pt>
    <dgm:pt modelId="{494F8E4B-FEDB-41FE-8C2F-180E17954B28}" type="pres">
      <dgm:prSet presAssocID="{0FE62AF2-6693-421F-B432-06B16B5F30FA}" presName="composite" presStyleCnt="0"/>
      <dgm:spPr/>
    </dgm:pt>
    <dgm:pt modelId="{FAFBE993-AC9F-4E9C-9D64-DCD3243C3349}" type="pres">
      <dgm:prSet presAssocID="{0FE62AF2-6693-421F-B432-06B16B5F30FA}" presName="parentText" presStyleLbl="alignNode1" presStyleIdx="1" presStyleCnt="5">
        <dgm:presLayoutVars>
          <dgm:chMax val="1"/>
          <dgm:bulletEnabled val="1"/>
        </dgm:presLayoutVars>
      </dgm:prSet>
      <dgm:spPr/>
    </dgm:pt>
    <dgm:pt modelId="{2FC03F01-5B32-4833-AC13-ECE133BE9951}" type="pres">
      <dgm:prSet presAssocID="{0FE62AF2-6693-421F-B432-06B16B5F30FA}" presName="descendantText" presStyleLbl="alignAcc1" presStyleIdx="1" presStyleCnt="5">
        <dgm:presLayoutVars>
          <dgm:bulletEnabled val="1"/>
        </dgm:presLayoutVars>
      </dgm:prSet>
      <dgm:spPr/>
    </dgm:pt>
    <dgm:pt modelId="{7B8C2EB2-A7A1-401B-9789-5FA9C2B5D063}" type="pres">
      <dgm:prSet presAssocID="{C318C40F-D51A-462E-AC05-644046CB096C}" presName="sp" presStyleCnt="0"/>
      <dgm:spPr/>
    </dgm:pt>
    <dgm:pt modelId="{C9628861-5119-4050-AC5A-4895A2D1BE2F}" type="pres">
      <dgm:prSet presAssocID="{76BF9999-64C6-4F30-9531-DC9FEC63650F}" presName="composite" presStyleCnt="0"/>
      <dgm:spPr/>
    </dgm:pt>
    <dgm:pt modelId="{DD73005D-65F9-428C-BB5C-6405F08249E2}" type="pres">
      <dgm:prSet presAssocID="{76BF9999-64C6-4F30-9531-DC9FEC63650F}" presName="parentText" presStyleLbl="alignNode1" presStyleIdx="2" presStyleCnt="5">
        <dgm:presLayoutVars>
          <dgm:chMax val="1"/>
          <dgm:bulletEnabled val="1"/>
        </dgm:presLayoutVars>
      </dgm:prSet>
      <dgm:spPr/>
    </dgm:pt>
    <dgm:pt modelId="{A0A2DB6F-24E0-4976-997B-6B48A8A48C89}" type="pres">
      <dgm:prSet presAssocID="{76BF9999-64C6-4F30-9531-DC9FEC63650F}" presName="descendantText" presStyleLbl="alignAcc1" presStyleIdx="2" presStyleCnt="5">
        <dgm:presLayoutVars>
          <dgm:bulletEnabled val="1"/>
        </dgm:presLayoutVars>
      </dgm:prSet>
      <dgm:spPr/>
    </dgm:pt>
    <dgm:pt modelId="{29C7E8C4-A628-4324-BB92-14A0DA37985B}" type="pres">
      <dgm:prSet presAssocID="{2085BEE4-08F0-4016-86C3-A1E208AF25C2}" presName="sp" presStyleCnt="0"/>
      <dgm:spPr/>
    </dgm:pt>
    <dgm:pt modelId="{94ADC6AA-20F6-41B2-BA69-DBEEC56B348E}" type="pres">
      <dgm:prSet presAssocID="{94950826-C269-4297-9AD1-23E30B120F48}" presName="composite" presStyleCnt="0"/>
      <dgm:spPr/>
    </dgm:pt>
    <dgm:pt modelId="{3BDD4FCB-22D2-4CEB-99D0-A1396711C519}" type="pres">
      <dgm:prSet presAssocID="{94950826-C269-4297-9AD1-23E30B120F48}" presName="parentText" presStyleLbl="alignNode1" presStyleIdx="3" presStyleCnt="5">
        <dgm:presLayoutVars>
          <dgm:chMax val="1"/>
          <dgm:bulletEnabled val="1"/>
        </dgm:presLayoutVars>
      </dgm:prSet>
      <dgm:spPr/>
    </dgm:pt>
    <dgm:pt modelId="{0250C0FB-719F-424C-93CB-C6389BA3F745}" type="pres">
      <dgm:prSet presAssocID="{94950826-C269-4297-9AD1-23E30B120F48}" presName="descendantText" presStyleLbl="alignAcc1" presStyleIdx="3" presStyleCnt="5">
        <dgm:presLayoutVars>
          <dgm:bulletEnabled val="1"/>
        </dgm:presLayoutVars>
      </dgm:prSet>
      <dgm:spPr/>
    </dgm:pt>
    <dgm:pt modelId="{5C32F364-017E-4D66-8364-806295EFDD58}" type="pres">
      <dgm:prSet presAssocID="{8EE46E5C-7D76-4C85-AEEE-0F372129EC60}" presName="sp" presStyleCnt="0"/>
      <dgm:spPr/>
    </dgm:pt>
    <dgm:pt modelId="{2B55A30F-7839-4AAC-8FF9-AB356039EC58}" type="pres">
      <dgm:prSet presAssocID="{BEA645F8-AD90-4844-BAA3-41055D160A9E}" presName="composite" presStyleCnt="0"/>
      <dgm:spPr/>
    </dgm:pt>
    <dgm:pt modelId="{80474C7D-1E73-40FF-B909-7DD757581867}" type="pres">
      <dgm:prSet presAssocID="{BEA645F8-AD90-4844-BAA3-41055D160A9E}" presName="parentText" presStyleLbl="alignNode1" presStyleIdx="4" presStyleCnt="5">
        <dgm:presLayoutVars>
          <dgm:chMax val="1"/>
          <dgm:bulletEnabled val="1"/>
        </dgm:presLayoutVars>
      </dgm:prSet>
      <dgm:spPr/>
    </dgm:pt>
    <dgm:pt modelId="{58127BD3-4D57-404B-ADFD-F5E9B5CBC64C}" type="pres">
      <dgm:prSet presAssocID="{BEA645F8-AD90-4844-BAA3-41055D160A9E}" presName="descendantText" presStyleLbl="alignAcc1" presStyleIdx="4" presStyleCnt="5">
        <dgm:presLayoutVars>
          <dgm:bulletEnabled val="1"/>
        </dgm:presLayoutVars>
      </dgm:prSet>
      <dgm:spPr/>
    </dgm:pt>
  </dgm:ptLst>
  <dgm:cxnLst>
    <dgm:cxn modelId="{30656126-7AD0-4A8A-8B8B-4AECE5A01133}" srcId="{82053A13-EDCB-4616-B43F-8CBF5913D0DA}" destId="{0FE62AF2-6693-421F-B432-06B16B5F30FA}" srcOrd="1" destOrd="0" parTransId="{188EF338-8E21-48AD-A43D-7E42B0DD9FF4}" sibTransId="{C318C40F-D51A-462E-AC05-644046CB096C}"/>
    <dgm:cxn modelId="{2740AD27-9E3D-4D22-9829-C82A496D9036}" type="presOf" srcId="{A57C361B-4954-4D0C-BD63-E8FD8755C3F5}" destId="{C88C4D8F-7999-4A8B-9DBB-6ADD8C51084C}" srcOrd="0" destOrd="0" presId="urn:microsoft.com/office/officeart/2005/8/layout/chevron2"/>
    <dgm:cxn modelId="{ED1CEF3D-CD56-4994-96AD-9AB465F493EF}" srcId="{94950826-C269-4297-9AD1-23E30B120F48}" destId="{A901A3F6-121F-43E5-A696-225AEDC0A0A6}" srcOrd="0" destOrd="0" parTransId="{B3E42C70-F0EC-457C-A0B5-FEF3B388F29F}" sibTransId="{9F4EFBBF-8077-4569-BC28-AAF689964C60}"/>
    <dgm:cxn modelId="{C7C6133E-2C4B-4E6D-95CD-69765487BF9E}" srcId="{BEA645F8-AD90-4844-BAA3-41055D160A9E}" destId="{34361C68-1663-4F6A-B011-68A51E10748E}" srcOrd="0" destOrd="0" parTransId="{33523A0C-7F11-4716-93B4-30D878ED247D}" sibTransId="{D92420B9-8491-4C8D-B131-175E36255C6B}"/>
    <dgm:cxn modelId="{43D51F5D-6AF8-493E-977B-D6FBD3303C20}" type="presOf" srcId="{34361C68-1663-4F6A-B011-68A51E10748E}" destId="{58127BD3-4D57-404B-ADFD-F5E9B5CBC64C}" srcOrd="0" destOrd="0" presId="urn:microsoft.com/office/officeart/2005/8/layout/chevron2"/>
    <dgm:cxn modelId="{FC5D1461-AEEF-46C4-937E-B734AED0E7DB}" type="presOf" srcId="{BEA645F8-AD90-4844-BAA3-41055D160A9E}" destId="{80474C7D-1E73-40FF-B909-7DD757581867}" srcOrd="0" destOrd="0" presId="urn:microsoft.com/office/officeart/2005/8/layout/chevron2"/>
    <dgm:cxn modelId="{EBF4A043-301F-455B-A01A-2C27D3C4FCC4}" type="presOf" srcId="{D5EEF387-463F-46F3-A442-EAC08FAE6FB4}" destId="{C9AB273D-EBF0-477A-B443-E8C177EC8264}" srcOrd="0" destOrd="0" presId="urn:microsoft.com/office/officeart/2005/8/layout/chevron2"/>
    <dgm:cxn modelId="{AF3B8B6E-523C-44DB-921B-9942CCFD3473}" srcId="{76BF9999-64C6-4F30-9531-DC9FEC63650F}" destId="{C7F72B48-B1B2-413A-BCBC-127D32D3ECBC}" srcOrd="0" destOrd="0" parTransId="{56017401-3468-4DFF-92C8-E1BC8373CD4B}" sibTransId="{5F132EA5-A7D0-40C1-B473-3B281B1C79A4}"/>
    <dgm:cxn modelId="{801E2050-ADFF-4EDF-86BF-CE438B93509A}" type="presOf" srcId="{7F03D37A-BF74-47F1-A874-22E4F877D0D5}" destId="{2FC03F01-5B32-4833-AC13-ECE133BE9951}" srcOrd="0" destOrd="0" presId="urn:microsoft.com/office/officeart/2005/8/layout/chevron2"/>
    <dgm:cxn modelId="{6D9AB877-14D3-419A-9809-B18E9E7FCB8C}" srcId="{D5EEF387-463F-46F3-A442-EAC08FAE6FB4}" destId="{A57C361B-4954-4D0C-BD63-E8FD8755C3F5}" srcOrd="0" destOrd="0" parTransId="{793A58C6-254B-4561-A051-6187FE2ABC5D}" sibTransId="{C9789E25-74CF-4CD1-9CB9-5626E95A64D7}"/>
    <dgm:cxn modelId="{CC629F58-8AEE-48F5-BB3D-3F7FAB53077E}" type="presOf" srcId="{94950826-C269-4297-9AD1-23E30B120F48}" destId="{3BDD4FCB-22D2-4CEB-99D0-A1396711C519}" srcOrd="0" destOrd="0" presId="urn:microsoft.com/office/officeart/2005/8/layout/chevron2"/>
    <dgm:cxn modelId="{73CBA283-70B9-41A7-96B0-DB97258F5F2C}" srcId="{0FE62AF2-6693-421F-B432-06B16B5F30FA}" destId="{7F03D37A-BF74-47F1-A874-22E4F877D0D5}" srcOrd="0" destOrd="0" parTransId="{C60B6907-9CAA-4720-9ABC-B46D4C820D68}" sibTransId="{8108F1DD-774D-4907-A0AC-7854EBBBE110}"/>
    <dgm:cxn modelId="{03653987-9BBC-40C5-A2FB-B0D03CFEC392}" type="presOf" srcId="{76BF9999-64C6-4F30-9531-DC9FEC63650F}" destId="{DD73005D-65F9-428C-BB5C-6405F08249E2}" srcOrd="0" destOrd="0" presId="urn:microsoft.com/office/officeart/2005/8/layout/chevron2"/>
    <dgm:cxn modelId="{C75F2288-E223-486C-976A-A435CC7D177F}" srcId="{82053A13-EDCB-4616-B43F-8CBF5913D0DA}" destId="{76BF9999-64C6-4F30-9531-DC9FEC63650F}" srcOrd="2" destOrd="0" parTransId="{FDC242A6-7584-4125-8016-1C56EB7413D6}" sibTransId="{2085BEE4-08F0-4016-86C3-A1E208AF25C2}"/>
    <dgm:cxn modelId="{0E14778D-0710-42BC-9DEA-1236147735A7}" srcId="{82053A13-EDCB-4616-B43F-8CBF5913D0DA}" destId="{94950826-C269-4297-9AD1-23E30B120F48}" srcOrd="3" destOrd="0" parTransId="{A7CAAC47-CDF3-445B-8E73-9891DC4951E7}" sibTransId="{8EE46E5C-7D76-4C85-AEEE-0F372129EC60}"/>
    <dgm:cxn modelId="{3A2696A6-21C9-4EFC-9F33-0610137306C6}" srcId="{82053A13-EDCB-4616-B43F-8CBF5913D0DA}" destId="{D5EEF387-463F-46F3-A442-EAC08FAE6FB4}" srcOrd="0" destOrd="0" parTransId="{B415D22B-2FFF-4DF4-9260-A72EE902BCF8}" sibTransId="{8997BA93-B493-426D-B911-BDDB345E325B}"/>
    <dgm:cxn modelId="{15A111AF-8D18-45D0-AE12-5D04EE9E5A31}" type="presOf" srcId="{A901A3F6-121F-43E5-A696-225AEDC0A0A6}" destId="{0250C0FB-719F-424C-93CB-C6389BA3F745}" srcOrd="0" destOrd="0" presId="urn:microsoft.com/office/officeart/2005/8/layout/chevron2"/>
    <dgm:cxn modelId="{810680BB-4FD9-4203-8426-637563C6C421}" srcId="{82053A13-EDCB-4616-B43F-8CBF5913D0DA}" destId="{BEA645F8-AD90-4844-BAA3-41055D160A9E}" srcOrd="4" destOrd="0" parTransId="{AD7C33B6-0F6F-443B-A20A-B99092ECE305}" sibTransId="{F4477B69-27BD-49EF-A78C-846B1240C3DA}"/>
    <dgm:cxn modelId="{E14B3AC7-FF20-4ADD-BE5C-EAA41F3D1174}" type="presOf" srcId="{C7F72B48-B1B2-413A-BCBC-127D32D3ECBC}" destId="{A0A2DB6F-24E0-4976-997B-6B48A8A48C89}" srcOrd="0" destOrd="0" presId="urn:microsoft.com/office/officeart/2005/8/layout/chevron2"/>
    <dgm:cxn modelId="{689703D7-5EF7-4B6F-94EF-8F3C53195466}" type="presOf" srcId="{82053A13-EDCB-4616-B43F-8CBF5913D0DA}" destId="{67742BAA-60DD-42E6-8EE9-CC7C58B16D13}" srcOrd="0" destOrd="0" presId="urn:microsoft.com/office/officeart/2005/8/layout/chevron2"/>
    <dgm:cxn modelId="{4923C0E8-540B-499B-803E-9DE478DB9A50}" type="presOf" srcId="{0FE62AF2-6693-421F-B432-06B16B5F30FA}" destId="{FAFBE993-AC9F-4E9C-9D64-DCD3243C3349}" srcOrd="0" destOrd="0" presId="urn:microsoft.com/office/officeart/2005/8/layout/chevron2"/>
    <dgm:cxn modelId="{CA4594D8-48A6-4213-BAAC-2AF7AE31E6BF}" type="presParOf" srcId="{67742BAA-60DD-42E6-8EE9-CC7C58B16D13}" destId="{AB70398F-7888-4BCE-A5F5-E7534CD5A99C}" srcOrd="0" destOrd="0" presId="urn:microsoft.com/office/officeart/2005/8/layout/chevron2"/>
    <dgm:cxn modelId="{C4CD6DF3-960F-4AF5-8E35-26DE289025F2}" type="presParOf" srcId="{AB70398F-7888-4BCE-A5F5-E7534CD5A99C}" destId="{C9AB273D-EBF0-477A-B443-E8C177EC8264}" srcOrd="0" destOrd="0" presId="urn:microsoft.com/office/officeart/2005/8/layout/chevron2"/>
    <dgm:cxn modelId="{5FE561E3-2D22-47DF-8C81-DCCB7693F33B}" type="presParOf" srcId="{AB70398F-7888-4BCE-A5F5-E7534CD5A99C}" destId="{C88C4D8F-7999-4A8B-9DBB-6ADD8C51084C}" srcOrd="1" destOrd="0" presId="urn:microsoft.com/office/officeart/2005/8/layout/chevron2"/>
    <dgm:cxn modelId="{95A68028-FABC-493B-9F2E-6C9905004833}" type="presParOf" srcId="{67742BAA-60DD-42E6-8EE9-CC7C58B16D13}" destId="{822C99AD-8DE9-433A-8AA3-897FEE80B6A6}" srcOrd="1" destOrd="0" presId="urn:microsoft.com/office/officeart/2005/8/layout/chevron2"/>
    <dgm:cxn modelId="{4C624F24-902B-4052-A67D-D297FB49E75E}" type="presParOf" srcId="{67742BAA-60DD-42E6-8EE9-CC7C58B16D13}" destId="{494F8E4B-FEDB-41FE-8C2F-180E17954B28}" srcOrd="2" destOrd="0" presId="urn:microsoft.com/office/officeart/2005/8/layout/chevron2"/>
    <dgm:cxn modelId="{05E3F761-B0CC-45EC-B088-F27C53954795}" type="presParOf" srcId="{494F8E4B-FEDB-41FE-8C2F-180E17954B28}" destId="{FAFBE993-AC9F-4E9C-9D64-DCD3243C3349}" srcOrd="0" destOrd="0" presId="urn:microsoft.com/office/officeart/2005/8/layout/chevron2"/>
    <dgm:cxn modelId="{2AE4B36C-96FD-44AE-B1B8-8727B19F63F0}" type="presParOf" srcId="{494F8E4B-FEDB-41FE-8C2F-180E17954B28}" destId="{2FC03F01-5B32-4833-AC13-ECE133BE9951}" srcOrd="1" destOrd="0" presId="urn:microsoft.com/office/officeart/2005/8/layout/chevron2"/>
    <dgm:cxn modelId="{4B7A8153-1D74-4796-879C-63A71FFEC2E9}" type="presParOf" srcId="{67742BAA-60DD-42E6-8EE9-CC7C58B16D13}" destId="{7B8C2EB2-A7A1-401B-9789-5FA9C2B5D063}" srcOrd="3" destOrd="0" presId="urn:microsoft.com/office/officeart/2005/8/layout/chevron2"/>
    <dgm:cxn modelId="{FD43D5AE-83BB-4EB7-95F8-C389B765962F}" type="presParOf" srcId="{67742BAA-60DD-42E6-8EE9-CC7C58B16D13}" destId="{C9628861-5119-4050-AC5A-4895A2D1BE2F}" srcOrd="4" destOrd="0" presId="urn:microsoft.com/office/officeart/2005/8/layout/chevron2"/>
    <dgm:cxn modelId="{7873E08A-4D3C-4A6D-A376-EC81289B5678}" type="presParOf" srcId="{C9628861-5119-4050-AC5A-4895A2D1BE2F}" destId="{DD73005D-65F9-428C-BB5C-6405F08249E2}" srcOrd="0" destOrd="0" presId="urn:microsoft.com/office/officeart/2005/8/layout/chevron2"/>
    <dgm:cxn modelId="{5BA0B247-4529-49F0-AF72-A076D5ED10F2}" type="presParOf" srcId="{C9628861-5119-4050-AC5A-4895A2D1BE2F}" destId="{A0A2DB6F-24E0-4976-997B-6B48A8A48C89}" srcOrd="1" destOrd="0" presId="urn:microsoft.com/office/officeart/2005/8/layout/chevron2"/>
    <dgm:cxn modelId="{109B14B8-12A7-4A33-8AD3-883B82902D65}" type="presParOf" srcId="{67742BAA-60DD-42E6-8EE9-CC7C58B16D13}" destId="{29C7E8C4-A628-4324-BB92-14A0DA37985B}" srcOrd="5" destOrd="0" presId="urn:microsoft.com/office/officeart/2005/8/layout/chevron2"/>
    <dgm:cxn modelId="{7622D7C9-8A27-4592-8AFA-3B4FE949C2FE}" type="presParOf" srcId="{67742BAA-60DD-42E6-8EE9-CC7C58B16D13}" destId="{94ADC6AA-20F6-41B2-BA69-DBEEC56B348E}" srcOrd="6" destOrd="0" presId="urn:microsoft.com/office/officeart/2005/8/layout/chevron2"/>
    <dgm:cxn modelId="{52CC757E-B16A-458D-BEE8-FCC60B6F9E17}" type="presParOf" srcId="{94ADC6AA-20F6-41B2-BA69-DBEEC56B348E}" destId="{3BDD4FCB-22D2-4CEB-99D0-A1396711C519}" srcOrd="0" destOrd="0" presId="urn:microsoft.com/office/officeart/2005/8/layout/chevron2"/>
    <dgm:cxn modelId="{4C330DB2-F266-4304-AD61-29BB36CC8431}" type="presParOf" srcId="{94ADC6AA-20F6-41B2-BA69-DBEEC56B348E}" destId="{0250C0FB-719F-424C-93CB-C6389BA3F745}" srcOrd="1" destOrd="0" presId="urn:microsoft.com/office/officeart/2005/8/layout/chevron2"/>
    <dgm:cxn modelId="{5C28575E-1523-44F5-B1DD-95C887015EBE}" type="presParOf" srcId="{67742BAA-60DD-42E6-8EE9-CC7C58B16D13}" destId="{5C32F364-017E-4D66-8364-806295EFDD58}" srcOrd="7" destOrd="0" presId="urn:microsoft.com/office/officeart/2005/8/layout/chevron2"/>
    <dgm:cxn modelId="{167BB601-6AA2-452C-AB46-03F281B67180}" type="presParOf" srcId="{67742BAA-60DD-42E6-8EE9-CC7C58B16D13}" destId="{2B55A30F-7839-4AAC-8FF9-AB356039EC58}" srcOrd="8" destOrd="0" presId="urn:microsoft.com/office/officeart/2005/8/layout/chevron2"/>
    <dgm:cxn modelId="{1B5EAE77-690A-4433-9E70-A6921B2009F8}" type="presParOf" srcId="{2B55A30F-7839-4AAC-8FF9-AB356039EC58}" destId="{80474C7D-1E73-40FF-B909-7DD757581867}" srcOrd="0" destOrd="0" presId="urn:microsoft.com/office/officeart/2005/8/layout/chevron2"/>
    <dgm:cxn modelId="{9A70ECDA-E169-4ED8-B32E-9391735E5272}" type="presParOf" srcId="{2B55A30F-7839-4AAC-8FF9-AB356039EC58}" destId="{58127BD3-4D57-404B-ADFD-F5E9B5CBC64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053A13-EDCB-4616-B43F-8CBF5913D0DA}" type="doc">
      <dgm:prSet loTypeId="urn:microsoft.com/office/officeart/2009/3/layout/IncreasingArrowsProcess" loCatId="process" qsTypeId="urn:microsoft.com/office/officeart/2005/8/quickstyle/simple1" qsCatId="simple" csTypeId="urn:microsoft.com/office/officeart/2005/8/colors/colorful4" csCatId="colorful" phldr="1"/>
      <dgm:spPr/>
      <dgm:t>
        <a:bodyPr/>
        <a:lstStyle/>
        <a:p>
          <a:endParaRPr lang="en-IN"/>
        </a:p>
      </dgm:t>
    </dgm:pt>
    <dgm:pt modelId="{0410C70D-87BD-49E3-BAAE-D8B49E2D399A}">
      <dgm:prSet custT="1"/>
      <dgm:spPr/>
      <dgm:t>
        <a:bodyPr/>
        <a:lstStyle/>
        <a:p>
          <a:r>
            <a:rPr lang="en-US" sz="2200" b="0" i="0" dirty="0">
              <a:latin typeface="Calibri" panose="020F0502020204030204" pitchFamily="34" charset="0"/>
              <a:cs typeface="Calibri" panose="020F0502020204030204" pitchFamily="34" charset="0"/>
            </a:rPr>
            <a:t>A class needs to be instantiated if we want to use the class attributes in another class or method. </a:t>
          </a:r>
          <a:endParaRPr lang="en-IN" sz="2200" dirty="0">
            <a:latin typeface="Calibri" panose="020F0502020204030204" pitchFamily="34" charset="0"/>
            <a:cs typeface="Calibri" panose="020F0502020204030204" pitchFamily="34" charset="0"/>
          </a:endParaRPr>
        </a:p>
      </dgm:t>
    </dgm:pt>
    <dgm:pt modelId="{DADF0417-BE86-4C23-A530-D7B1FF87345D}" type="parTrans" cxnId="{D8C71204-17FD-46E8-A626-C930F3EA54B0}">
      <dgm:prSet/>
      <dgm:spPr/>
      <dgm:t>
        <a:bodyPr/>
        <a:lstStyle/>
        <a:p>
          <a:endParaRPr lang="en-IN" sz="2200"/>
        </a:p>
      </dgm:t>
    </dgm:pt>
    <dgm:pt modelId="{3EAE042B-D76D-48F6-9649-7F3E7015622F}" type="sibTrans" cxnId="{D8C71204-17FD-46E8-A626-C930F3EA54B0}">
      <dgm:prSet/>
      <dgm:spPr/>
      <dgm:t>
        <a:bodyPr/>
        <a:lstStyle/>
        <a:p>
          <a:endParaRPr lang="en-IN" sz="2200"/>
        </a:p>
      </dgm:t>
    </dgm:pt>
    <dgm:pt modelId="{C6E9B66A-03AF-4A29-8A61-402C846653CA}">
      <dgm:prSet custT="1"/>
      <dgm:spPr/>
      <dgm:t>
        <a:bodyPr/>
        <a:lstStyle/>
        <a:p>
          <a:endParaRPr lang="en-IN" sz="2200">
            <a:latin typeface="Calibri" panose="020F0502020204030204" pitchFamily="34" charset="0"/>
            <a:cs typeface="Calibri" panose="020F0502020204030204" pitchFamily="34" charset="0"/>
          </a:endParaRPr>
        </a:p>
      </dgm:t>
    </dgm:pt>
    <dgm:pt modelId="{6572E84A-6CBE-4596-A33E-2FE8522D402A}" type="parTrans" cxnId="{AA3C49CE-234A-4382-97F7-25D75B63C38B}">
      <dgm:prSet/>
      <dgm:spPr/>
      <dgm:t>
        <a:bodyPr/>
        <a:lstStyle/>
        <a:p>
          <a:endParaRPr lang="en-IN" sz="2200"/>
        </a:p>
      </dgm:t>
    </dgm:pt>
    <dgm:pt modelId="{972FE1F6-7B6B-48DD-A23F-FEFE7E87DDFB}" type="sibTrans" cxnId="{AA3C49CE-234A-4382-97F7-25D75B63C38B}">
      <dgm:prSet/>
      <dgm:spPr/>
      <dgm:t>
        <a:bodyPr/>
        <a:lstStyle/>
        <a:p>
          <a:endParaRPr lang="en-IN" sz="2200"/>
        </a:p>
      </dgm:t>
    </dgm:pt>
    <dgm:pt modelId="{493CCD38-7230-44FE-A794-549CCC9BE57E}">
      <dgm:prSet custT="1"/>
      <dgm:spPr/>
      <dgm:t>
        <a:bodyPr/>
        <a:lstStyle/>
        <a:p>
          <a:r>
            <a:rPr lang="en-US" sz="2200" b="0" i="0" dirty="0">
              <a:latin typeface="Calibri" panose="020F0502020204030204" pitchFamily="34" charset="0"/>
              <a:cs typeface="Calibri" panose="020F0502020204030204" pitchFamily="34" charset="0"/>
            </a:rPr>
            <a:t>A class can be instantiated by calling the class using the class name.</a:t>
          </a:r>
          <a:endParaRPr lang="en-IN" sz="2200" dirty="0">
            <a:latin typeface="Calibri" panose="020F0502020204030204" pitchFamily="34" charset="0"/>
            <a:cs typeface="Calibri" panose="020F0502020204030204" pitchFamily="34" charset="0"/>
          </a:endParaRPr>
        </a:p>
      </dgm:t>
    </dgm:pt>
    <dgm:pt modelId="{621EC301-1FD9-4883-91B8-7936E1A3588F}" type="parTrans" cxnId="{EE21A8A1-64C3-44A2-8292-2720586087F3}">
      <dgm:prSet/>
      <dgm:spPr/>
      <dgm:t>
        <a:bodyPr/>
        <a:lstStyle/>
        <a:p>
          <a:endParaRPr lang="en-IN" sz="2200"/>
        </a:p>
      </dgm:t>
    </dgm:pt>
    <dgm:pt modelId="{FD894D2E-2DE0-402F-8F12-A80967FD6422}" type="sibTrans" cxnId="{EE21A8A1-64C3-44A2-8292-2720586087F3}">
      <dgm:prSet/>
      <dgm:spPr/>
      <dgm:t>
        <a:bodyPr/>
        <a:lstStyle/>
        <a:p>
          <a:endParaRPr lang="en-IN" sz="2200"/>
        </a:p>
      </dgm:t>
    </dgm:pt>
    <dgm:pt modelId="{8A0BE8C9-9A6E-4187-85B5-FEBD6265C7DD}">
      <dgm:prSet custT="1"/>
      <dgm:spPr/>
      <dgm:t>
        <a:bodyPr/>
        <a:lstStyle/>
        <a:p>
          <a:endParaRPr lang="en-IN" sz="2200" dirty="0">
            <a:latin typeface="Calibri" panose="020F0502020204030204" pitchFamily="34" charset="0"/>
            <a:cs typeface="Calibri" panose="020F0502020204030204" pitchFamily="34" charset="0"/>
          </a:endParaRPr>
        </a:p>
      </dgm:t>
    </dgm:pt>
    <dgm:pt modelId="{1FFBC3EB-FC92-4FDE-B555-78577F3194ED}" type="parTrans" cxnId="{6B68F0FD-0501-48EE-96AD-8064B074A30E}">
      <dgm:prSet/>
      <dgm:spPr/>
      <dgm:t>
        <a:bodyPr/>
        <a:lstStyle/>
        <a:p>
          <a:endParaRPr lang="en-IN" sz="2200"/>
        </a:p>
      </dgm:t>
    </dgm:pt>
    <dgm:pt modelId="{8C20833B-DABD-4D1D-9716-38226F1D1778}" type="sibTrans" cxnId="{6B68F0FD-0501-48EE-96AD-8064B074A30E}">
      <dgm:prSet/>
      <dgm:spPr/>
      <dgm:t>
        <a:bodyPr/>
        <a:lstStyle/>
        <a:p>
          <a:endParaRPr lang="en-IN" sz="2200"/>
        </a:p>
      </dgm:t>
    </dgm:pt>
    <dgm:pt modelId="{1C7C8E01-5478-4958-8796-9E53B5EE4605}" type="pres">
      <dgm:prSet presAssocID="{82053A13-EDCB-4616-B43F-8CBF5913D0DA}" presName="Name0" presStyleCnt="0">
        <dgm:presLayoutVars>
          <dgm:chMax val="5"/>
          <dgm:chPref val="5"/>
          <dgm:dir/>
          <dgm:animLvl val="lvl"/>
        </dgm:presLayoutVars>
      </dgm:prSet>
      <dgm:spPr/>
    </dgm:pt>
    <dgm:pt modelId="{AF707D65-A4DC-46CF-AD27-1C2D68702C57}" type="pres">
      <dgm:prSet presAssocID="{C6E9B66A-03AF-4A29-8A61-402C846653CA}" presName="parentText1" presStyleLbl="node1" presStyleIdx="0" presStyleCnt="2">
        <dgm:presLayoutVars>
          <dgm:chMax/>
          <dgm:chPref val="3"/>
          <dgm:bulletEnabled val="1"/>
        </dgm:presLayoutVars>
      </dgm:prSet>
      <dgm:spPr/>
    </dgm:pt>
    <dgm:pt modelId="{C370E7B3-5D99-4B2A-9EDC-E21F24552AA6}" type="pres">
      <dgm:prSet presAssocID="{C6E9B66A-03AF-4A29-8A61-402C846653CA}" presName="childText1" presStyleLbl="solidAlignAcc1" presStyleIdx="0" presStyleCnt="2">
        <dgm:presLayoutVars>
          <dgm:chMax val="0"/>
          <dgm:chPref val="0"/>
          <dgm:bulletEnabled val="1"/>
        </dgm:presLayoutVars>
      </dgm:prSet>
      <dgm:spPr/>
    </dgm:pt>
    <dgm:pt modelId="{658CB12F-4EF3-40DC-A11E-984B2251613F}" type="pres">
      <dgm:prSet presAssocID="{8A0BE8C9-9A6E-4187-85B5-FEBD6265C7DD}" presName="parentText2" presStyleLbl="node1" presStyleIdx="1" presStyleCnt="2">
        <dgm:presLayoutVars>
          <dgm:chMax/>
          <dgm:chPref val="3"/>
          <dgm:bulletEnabled val="1"/>
        </dgm:presLayoutVars>
      </dgm:prSet>
      <dgm:spPr/>
    </dgm:pt>
    <dgm:pt modelId="{44C2FCC0-DCCF-47EF-B2AC-307B1EC18375}" type="pres">
      <dgm:prSet presAssocID="{8A0BE8C9-9A6E-4187-85B5-FEBD6265C7DD}" presName="childText2" presStyleLbl="solidAlignAcc1" presStyleIdx="1" presStyleCnt="2">
        <dgm:presLayoutVars>
          <dgm:chMax val="0"/>
          <dgm:chPref val="0"/>
          <dgm:bulletEnabled val="1"/>
        </dgm:presLayoutVars>
      </dgm:prSet>
      <dgm:spPr/>
    </dgm:pt>
  </dgm:ptLst>
  <dgm:cxnLst>
    <dgm:cxn modelId="{D8C71204-17FD-46E8-A626-C930F3EA54B0}" srcId="{C6E9B66A-03AF-4A29-8A61-402C846653CA}" destId="{0410C70D-87BD-49E3-BAAE-D8B49E2D399A}" srcOrd="0" destOrd="0" parTransId="{DADF0417-BE86-4C23-A530-D7B1FF87345D}" sibTransId="{3EAE042B-D76D-48F6-9649-7F3E7015622F}"/>
    <dgm:cxn modelId="{6A1AA44F-9CAE-47BE-B5D2-9F388667E35E}" type="presOf" srcId="{C6E9B66A-03AF-4A29-8A61-402C846653CA}" destId="{AF707D65-A4DC-46CF-AD27-1C2D68702C57}" srcOrd="0" destOrd="0" presId="urn:microsoft.com/office/officeart/2009/3/layout/IncreasingArrowsProcess"/>
    <dgm:cxn modelId="{E240AD72-F12C-4B4A-8BC9-53C7F41F041F}" type="presOf" srcId="{8A0BE8C9-9A6E-4187-85B5-FEBD6265C7DD}" destId="{658CB12F-4EF3-40DC-A11E-984B2251613F}" srcOrd="0" destOrd="0" presId="urn:microsoft.com/office/officeart/2009/3/layout/IncreasingArrowsProcess"/>
    <dgm:cxn modelId="{9D4E7E87-4F41-4CA0-A8DC-F967526D9743}" type="presOf" srcId="{82053A13-EDCB-4616-B43F-8CBF5913D0DA}" destId="{1C7C8E01-5478-4958-8796-9E53B5EE4605}" srcOrd="0" destOrd="0" presId="urn:microsoft.com/office/officeart/2009/3/layout/IncreasingArrowsProcess"/>
    <dgm:cxn modelId="{B8915092-0C0E-46DF-8874-8124B870F5E3}" type="presOf" srcId="{493CCD38-7230-44FE-A794-549CCC9BE57E}" destId="{44C2FCC0-DCCF-47EF-B2AC-307B1EC18375}" srcOrd="0" destOrd="0" presId="urn:microsoft.com/office/officeart/2009/3/layout/IncreasingArrowsProcess"/>
    <dgm:cxn modelId="{EE21A8A1-64C3-44A2-8292-2720586087F3}" srcId="{8A0BE8C9-9A6E-4187-85B5-FEBD6265C7DD}" destId="{493CCD38-7230-44FE-A794-549CCC9BE57E}" srcOrd="0" destOrd="0" parTransId="{621EC301-1FD9-4883-91B8-7936E1A3588F}" sibTransId="{FD894D2E-2DE0-402F-8F12-A80967FD6422}"/>
    <dgm:cxn modelId="{9F1DC1B9-DA78-42CA-9D6D-0EECCBDB61E5}" type="presOf" srcId="{0410C70D-87BD-49E3-BAAE-D8B49E2D399A}" destId="{C370E7B3-5D99-4B2A-9EDC-E21F24552AA6}" srcOrd="0" destOrd="0" presId="urn:microsoft.com/office/officeart/2009/3/layout/IncreasingArrowsProcess"/>
    <dgm:cxn modelId="{AA3C49CE-234A-4382-97F7-25D75B63C38B}" srcId="{82053A13-EDCB-4616-B43F-8CBF5913D0DA}" destId="{C6E9B66A-03AF-4A29-8A61-402C846653CA}" srcOrd="0" destOrd="0" parTransId="{6572E84A-6CBE-4596-A33E-2FE8522D402A}" sibTransId="{972FE1F6-7B6B-48DD-A23F-FEFE7E87DDFB}"/>
    <dgm:cxn modelId="{6B68F0FD-0501-48EE-96AD-8064B074A30E}" srcId="{82053A13-EDCB-4616-B43F-8CBF5913D0DA}" destId="{8A0BE8C9-9A6E-4187-85B5-FEBD6265C7DD}" srcOrd="1" destOrd="0" parTransId="{1FFBC3EB-FC92-4FDE-B555-78577F3194ED}" sibTransId="{8C20833B-DABD-4D1D-9716-38226F1D1778}"/>
    <dgm:cxn modelId="{ED65635A-6FA6-4D57-BC38-04F5BD0C4E16}" type="presParOf" srcId="{1C7C8E01-5478-4958-8796-9E53B5EE4605}" destId="{AF707D65-A4DC-46CF-AD27-1C2D68702C57}" srcOrd="0" destOrd="0" presId="urn:microsoft.com/office/officeart/2009/3/layout/IncreasingArrowsProcess"/>
    <dgm:cxn modelId="{07B7004E-D6CD-4380-A4FB-66EEA4B1FCE6}" type="presParOf" srcId="{1C7C8E01-5478-4958-8796-9E53B5EE4605}" destId="{C370E7B3-5D99-4B2A-9EDC-E21F24552AA6}" srcOrd="1" destOrd="0" presId="urn:microsoft.com/office/officeart/2009/3/layout/IncreasingArrowsProcess"/>
    <dgm:cxn modelId="{A9A35178-A84E-482A-B89F-CB15EEBABCE2}" type="presParOf" srcId="{1C7C8E01-5478-4958-8796-9E53B5EE4605}" destId="{658CB12F-4EF3-40DC-A11E-984B2251613F}" srcOrd="2" destOrd="0" presId="urn:microsoft.com/office/officeart/2009/3/layout/IncreasingArrowsProcess"/>
    <dgm:cxn modelId="{039D3DE7-B780-4471-B7F2-F3CCEC552114}" type="presParOf" srcId="{1C7C8E01-5478-4958-8796-9E53B5EE4605}" destId="{44C2FCC0-DCCF-47EF-B2AC-307B1EC18375}" srcOrd="3"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B5FD3E-1794-49B0-A66A-F1AFBC00BE06}"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A551972E-8BE2-4767-9D2F-D2E84ACF2C9F}">
      <dgm:prSet custT="1"/>
      <dgm:spPr/>
      <dgm:t>
        <a:bodyPr/>
        <a:lstStyle/>
        <a:p>
          <a:r>
            <a:rPr lang="en-US" sz="2200">
              <a:latin typeface="Calibri" panose="020F0502020204030204" pitchFamily="34" charset="0"/>
              <a:cs typeface="Calibri" panose="020F0502020204030204" pitchFamily="34" charset="0"/>
            </a:rPr>
            <a:t>Objects are an encapsulation of variables and functions into a single entity.</a:t>
          </a:r>
          <a:endParaRPr lang="en-IN" sz="2200">
            <a:latin typeface="Calibri" panose="020F0502020204030204" pitchFamily="34" charset="0"/>
            <a:cs typeface="Calibri" panose="020F0502020204030204" pitchFamily="34" charset="0"/>
          </a:endParaRPr>
        </a:p>
      </dgm:t>
    </dgm:pt>
    <dgm:pt modelId="{883022AE-ADC3-409A-B6F2-598CFD162B67}" type="parTrans" cxnId="{1571CE59-1A69-4CB4-A2EA-CA9C9851E2D8}">
      <dgm:prSet/>
      <dgm:spPr/>
      <dgm:t>
        <a:bodyPr/>
        <a:lstStyle/>
        <a:p>
          <a:endParaRPr lang="en-IN" sz="2200"/>
        </a:p>
      </dgm:t>
    </dgm:pt>
    <dgm:pt modelId="{08EFF97E-F56D-414B-AFC3-13F4326E5AD4}" type="sibTrans" cxnId="{1571CE59-1A69-4CB4-A2EA-CA9C9851E2D8}">
      <dgm:prSet/>
      <dgm:spPr/>
      <dgm:t>
        <a:bodyPr/>
        <a:lstStyle/>
        <a:p>
          <a:endParaRPr lang="en-IN" sz="2200"/>
        </a:p>
      </dgm:t>
    </dgm:pt>
    <dgm:pt modelId="{9A0D0619-6DAA-4374-B252-23211C3C3EAC}">
      <dgm:prSet custT="1"/>
      <dgm:spPr/>
      <dgm:t>
        <a:bodyPr/>
        <a:lstStyle/>
        <a:p>
          <a:r>
            <a:rPr lang="en-US" sz="2200">
              <a:latin typeface="Calibri" panose="020F0502020204030204" pitchFamily="34" charset="0"/>
              <a:cs typeface="Calibri" panose="020F0502020204030204" pitchFamily="34" charset="0"/>
            </a:rPr>
            <a:t>Objects get their variables and functions from classes.</a:t>
          </a:r>
          <a:endParaRPr lang="en-IN" sz="2200">
            <a:latin typeface="Calibri" panose="020F0502020204030204" pitchFamily="34" charset="0"/>
            <a:cs typeface="Calibri" panose="020F0502020204030204" pitchFamily="34" charset="0"/>
          </a:endParaRPr>
        </a:p>
      </dgm:t>
    </dgm:pt>
    <dgm:pt modelId="{E24505FC-0D06-4A7D-9A4C-92005D7A59EF}" type="parTrans" cxnId="{E8243BD7-1351-4A0F-9566-5399C3640276}">
      <dgm:prSet/>
      <dgm:spPr/>
      <dgm:t>
        <a:bodyPr/>
        <a:lstStyle/>
        <a:p>
          <a:endParaRPr lang="en-IN" sz="2200"/>
        </a:p>
      </dgm:t>
    </dgm:pt>
    <dgm:pt modelId="{5C2235D1-5613-4178-A3C9-BA281F5D7070}" type="sibTrans" cxnId="{E8243BD7-1351-4A0F-9566-5399C3640276}">
      <dgm:prSet/>
      <dgm:spPr/>
      <dgm:t>
        <a:bodyPr/>
        <a:lstStyle/>
        <a:p>
          <a:endParaRPr lang="en-IN" sz="2200"/>
        </a:p>
      </dgm:t>
    </dgm:pt>
    <dgm:pt modelId="{7FB66B82-086C-4A4B-872B-D5C14796901A}">
      <dgm:prSet custT="1"/>
      <dgm:spPr/>
      <dgm:t>
        <a:bodyPr/>
        <a:lstStyle/>
        <a:p>
          <a:r>
            <a:rPr lang="en-US" sz="2200" dirty="0">
              <a:latin typeface="Calibri" panose="020F0502020204030204" pitchFamily="34" charset="0"/>
              <a:cs typeface="Calibri" panose="020F0502020204030204" pitchFamily="34" charset="0"/>
            </a:rPr>
            <a:t>The implementation of class is an object</a:t>
          </a:r>
          <a:endParaRPr lang="en-IN" sz="2200" dirty="0">
            <a:latin typeface="Calibri" panose="020F0502020204030204" pitchFamily="34" charset="0"/>
            <a:cs typeface="Calibri" panose="020F0502020204030204" pitchFamily="34" charset="0"/>
          </a:endParaRPr>
        </a:p>
      </dgm:t>
    </dgm:pt>
    <dgm:pt modelId="{542E9872-AF19-4ADA-87C4-AF9B541E415F}" type="parTrans" cxnId="{B28B4793-3CC9-461A-A459-8E208FC7661A}">
      <dgm:prSet/>
      <dgm:spPr/>
      <dgm:t>
        <a:bodyPr/>
        <a:lstStyle/>
        <a:p>
          <a:endParaRPr lang="en-IN" sz="2200"/>
        </a:p>
      </dgm:t>
    </dgm:pt>
    <dgm:pt modelId="{1CA3DA76-15BE-4737-9728-C26121DC9EAD}" type="sibTrans" cxnId="{B28B4793-3CC9-461A-A459-8E208FC7661A}">
      <dgm:prSet/>
      <dgm:spPr/>
      <dgm:t>
        <a:bodyPr/>
        <a:lstStyle/>
        <a:p>
          <a:endParaRPr lang="en-IN" sz="2200"/>
        </a:p>
      </dgm:t>
    </dgm:pt>
    <dgm:pt modelId="{3D71BF92-22EF-46D2-9D7F-3A3CAD5EC822}">
      <dgm:prSet custT="1"/>
      <dgm:spPr/>
      <dgm:t>
        <a:bodyPr/>
        <a:lstStyle/>
        <a:p>
          <a:r>
            <a:rPr lang="en-US" sz="2200" dirty="0">
              <a:latin typeface="Calibri" panose="020F0502020204030204" pitchFamily="34" charset="0"/>
              <a:cs typeface="Calibri" panose="020F0502020204030204" pitchFamily="34" charset="0"/>
            </a:rPr>
            <a:t>The class is not visible to the outside world but object does</a:t>
          </a:r>
          <a:endParaRPr lang="en-IN" sz="2200" dirty="0">
            <a:latin typeface="Calibri" panose="020F0502020204030204" pitchFamily="34" charset="0"/>
            <a:cs typeface="Calibri" panose="020F0502020204030204" pitchFamily="34" charset="0"/>
          </a:endParaRPr>
        </a:p>
      </dgm:t>
    </dgm:pt>
    <dgm:pt modelId="{30421F37-6DF7-49D5-B8F8-3579E018D307}" type="parTrans" cxnId="{9E76358C-3D92-411D-81F3-1108C699BECC}">
      <dgm:prSet/>
      <dgm:spPr/>
      <dgm:t>
        <a:bodyPr/>
        <a:lstStyle/>
        <a:p>
          <a:endParaRPr lang="en-IN" sz="2200"/>
        </a:p>
      </dgm:t>
    </dgm:pt>
    <dgm:pt modelId="{1B35D5C1-4656-460B-BFBC-F0B7AD0F710B}" type="sibTrans" cxnId="{9E76358C-3D92-411D-81F3-1108C699BECC}">
      <dgm:prSet/>
      <dgm:spPr/>
      <dgm:t>
        <a:bodyPr/>
        <a:lstStyle/>
        <a:p>
          <a:endParaRPr lang="en-IN" sz="2200"/>
        </a:p>
      </dgm:t>
    </dgm:pt>
    <dgm:pt modelId="{3C6069E1-E450-4E01-A20E-836A347F5CB1}" type="pres">
      <dgm:prSet presAssocID="{F2B5FD3E-1794-49B0-A66A-F1AFBC00BE06}" presName="linear" presStyleCnt="0">
        <dgm:presLayoutVars>
          <dgm:animLvl val="lvl"/>
          <dgm:resizeHandles val="exact"/>
        </dgm:presLayoutVars>
      </dgm:prSet>
      <dgm:spPr/>
    </dgm:pt>
    <dgm:pt modelId="{F720D1F6-4723-4FEA-9A11-9CCC41ED15E5}" type="pres">
      <dgm:prSet presAssocID="{A551972E-8BE2-4767-9D2F-D2E84ACF2C9F}" presName="parentText" presStyleLbl="node1" presStyleIdx="0" presStyleCnt="4">
        <dgm:presLayoutVars>
          <dgm:chMax val="0"/>
          <dgm:bulletEnabled val="1"/>
        </dgm:presLayoutVars>
      </dgm:prSet>
      <dgm:spPr/>
    </dgm:pt>
    <dgm:pt modelId="{08B6C2D1-E59E-4E77-9515-14184147E8BD}" type="pres">
      <dgm:prSet presAssocID="{08EFF97E-F56D-414B-AFC3-13F4326E5AD4}" presName="spacer" presStyleCnt="0"/>
      <dgm:spPr/>
    </dgm:pt>
    <dgm:pt modelId="{B2A65781-141C-4CD9-B390-5D7352483012}" type="pres">
      <dgm:prSet presAssocID="{9A0D0619-6DAA-4374-B252-23211C3C3EAC}" presName="parentText" presStyleLbl="node1" presStyleIdx="1" presStyleCnt="4">
        <dgm:presLayoutVars>
          <dgm:chMax val="0"/>
          <dgm:bulletEnabled val="1"/>
        </dgm:presLayoutVars>
      </dgm:prSet>
      <dgm:spPr/>
    </dgm:pt>
    <dgm:pt modelId="{EC1EF98D-E861-431C-8B43-75DE229CA7D3}" type="pres">
      <dgm:prSet presAssocID="{5C2235D1-5613-4178-A3C9-BA281F5D7070}" presName="spacer" presStyleCnt="0"/>
      <dgm:spPr/>
    </dgm:pt>
    <dgm:pt modelId="{D7A00405-6BDD-4DBC-90B7-D6CD13E583E9}" type="pres">
      <dgm:prSet presAssocID="{7FB66B82-086C-4A4B-872B-D5C14796901A}" presName="parentText" presStyleLbl="node1" presStyleIdx="2" presStyleCnt="4">
        <dgm:presLayoutVars>
          <dgm:chMax val="0"/>
          <dgm:bulletEnabled val="1"/>
        </dgm:presLayoutVars>
      </dgm:prSet>
      <dgm:spPr/>
    </dgm:pt>
    <dgm:pt modelId="{E6ED1FC2-A06A-4969-BB33-B8836E560EB6}" type="pres">
      <dgm:prSet presAssocID="{1CA3DA76-15BE-4737-9728-C26121DC9EAD}" presName="spacer" presStyleCnt="0"/>
      <dgm:spPr/>
    </dgm:pt>
    <dgm:pt modelId="{805D1BD5-7B3B-41E1-99F9-C035D82B571F}" type="pres">
      <dgm:prSet presAssocID="{3D71BF92-22EF-46D2-9D7F-3A3CAD5EC822}" presName="parentText" presStyleLbl="node1" presStyleIdx="3" presStyleCnt="4">
        <dgm:presLayoutVars>
          <dgm:chMax val="0"/>
          <dgm:bulletEnabled val="1"/>
        </dgm:presLayoutVars>
      </dgm:prSet>
      <dgm:spPr/>
    </dgm:pt>
  </dgm:ptLst>
  <dgm:cxnLst>
    <dgm:cxn modelId="{BC632867-14DF-4A67-9F73-1867F52F487E}" type="presOf" srcId="{F2B5FD3E-1794-49B0-A66A-F1AFBC00BE06}" destId="{3C6069E1-E450-4E01-A20E-836A347F5CB1}" srcOrd="0" destOrd="0" presId="urn:microsoft.com/office/officeart/2005/8/layout/vList2"/>
    <dgm:cxn modelId="{7B6A404C-E300-489D-8242-ECCD46699BE3}" type="presOf" srcId="{3D71BF92-22EF-46D2-9D7F-3A3CAD5EC822}" destId="{805D1BD5-7B3B-41E1-99F9-C035D82B571F}" srcOrd="0" destOrd="0" presId="urn:microsoft.com/office/officeart/2005/8/layout/vList2"/>
    <dgm:cxn modelId="{1571CE59-1A69-4CB4-A2EA-CA9C9851E2D8}" srcId="{F2B5FD3E-1794-49B0-A66A-F1AFBC00BE06}" destId="{A551972E-8BE2-4767-9D2F-D2E84ACF2C9F}" srcOrd="0" destOrd="0" parTransId="{883022AE-ADC3-409A-B6F2-598CFD162B67}" sibTransId="{08EFF97E-F56D-414B-AFC3-13F4326E5AD4}"/>
    <dgm:cxn modelId="{31DE4F7B-80C1-4717-AD62-42B710B07450}" type="presOf" srcId="{9A0D0619-6DAA-4374-B252-23211C3C3EAC}" destId="{B2A65781-141C-4CD9-B390-5D7352483012}" srcOrd="0" destOrd="0" presId="urn:microsoft.com/office/officeart/2005/8/layout/vList2"/>
    <dgm:cxn modelId="{9E76358C-3D92-411D-81F3-1108C699BECC}" srcId="{F2B5FD3E-1794-49B0-A66A-F1AFBC00BE06}" destId="{3D71BF92-22EF-46D2-9D7F-3A3CAD5EC822}" srcOrd="3" destOrd="0" parTransId="{30421F37-6DF7-49D5-B8F8-3579E018D307}" sibTransId="{1B35D5C1-4656-460B-BFBC-F0B7AD0F710B}"/>
    <dgm:cxn modelId="{B28B4793-3CC9-461A-A459-8E208FC7661A}" srcId="{F2B5FD3E-1794-49B0-A66A-F1AFBC00BE06}" destId="{7FB66B82-086C-4A4B-872B-D5C14796901A}" srcOrd="2" destOrd="0" parTransId="{542E9872-AF19-4ADA-87C4-AF9B541E415F}" sibTransId="{1CA3DA76-15BE-4737-9728-C26121DC9EAD}"/>
    <dgm:cxn modelId="{500FF0AB-DA93-4ACE-89F8-8C294F93B1B8}" type="presOf" srcId="{A551972E-8BE2-4767-9D2F-D2E84ACF2C9F}" destId="{F720D1F6-4723-4FEA-9A11-9CCC41ED15E5}" srcOrd="0" destOrd="0" presId="urn:microsoft.com/office/officeart/2005/8/layout/vList2"/>
    <dgm:cxn modelId="{E8243BD7-1351-4A0F-9566-5399C3640276}" srcId="{F2B5FD3E-1794-49B0-A66A-F1AFBC00BE06}" destId="{9A0D0619-6DAA-4374-B252-23211C3C3EAC}" srcOrd="1" destOrd="0" parTransId="{E24505FC-0D06-4A7D-9A4C-92005D7A59EF}" sibTransId="{5C2235D1-5613-4178-A3C9-BA281F5D7070}"/>
    <dgm:cxn modelId="{B75676E3-F53E-46BE-8780-606005C92A8B}" type="presOf" srcId="{7FB66B82-086C-4A4B-872B-D5C14796901A}" destId="{D7A00405-6BDD-4DBC-90B7-D6CD13E583E9}" srcOrd="0" destOrd="0" presId="urn:microsoft.com/office/officeart/2005/8/layout/vList2"/>
    <dgm:cxn modelId="{FCF706E9-44A4-45D0-8F1B-C5A055F96DBF}" type="presParOf" srcId="{3C6069E1-E450-4E01-A20E-836A347F5CB1}" destId="{F720D1F6-4723-4FEA-9A11-9CCC41ED15E5}" srcOrd="0" destOrd="0" presId="urn:microsoft.com/office/officeart/2005/8/layout/vList2"/>
    <dgm:cxn modelId="{F38A58AE-19F7-4870-9756-D5C34A329907}" type="presParOf" srcId="{3C6069E1-E450-4E01-A20E-836A347F5CB1}" destId="{08B6C2D1-E59E-4E77-9515-14184147E8BD}" srcOrd="1" destOrd="0" presId="urn:microsoft.com/office/officeart/2005/8/layout/vList2"/>
    <dgm:cxn modelId="{88C494B7-661B-4122-9CCA-873C65ADF2F8}" type="presParOf" srcId="{3C6069E1-E450-4E01-A20E-836A347F5CB1}" destId="{B2A65781-141C-4CD9-B390-5D7352483012}" srcOrd="2" destOrd="0" presId="urn:microsoft.com/office/officeart/2005/8/layout/vList2"/>
    <dgm:cxn modelId="{51495110-A80B-46EA-8063-EF73B680A406}" type="presParOf" srcId="{3C6069E1-E450-4E01-A20E-836A347F5CB1}" destId="{EC1EF98D-E861-431C-8B43-75DE229CA7D3}" srcOrd="3" destOrd="0" presId="urn:microsoft.com/office/officeart/2005/8/layout/vList2"/>
    <dgm:cxn modelId="{2B3DD2D2-A848-400C-93A3-EB0C7EECF6BE}" type="presParOf" srcId="{3C6069E1-E450-4E01-A20E-836A347F5CB1}" destId="{D7A00405-6BDD-4DBC-90B7-D6CD13E583E9}" srcOrd="4" destOrd="0" presId="urn:microsoft.com/office/officeart/2005/8/layout/vList2"/>
    <dgm:cxn modelId="{B24E5E5B-9199-457E-A05D-92B03912E1BB}" type="presParOf" srcId="{3C6069E1-E450-4E01-A20E-836A347F5CB1}" destId="{E6ED1FC2-A06A-4969-BB33-B8836E560EB6}" srcOrd="5" destOrd="0" presId="urn:microsoft.com/office/officeart/2005/8/layout/vList2"/>
    <dgm:cxn modelId="{8528E346-4E32-4010-8C57-4FC8AFB5B9E8}" type="presParOf" srcId="{3C6069E1-E450-4E01-A20E-836A347F5CB1}" destId="{805D1BD5-7B3B-41E1-99F9-C035D82B571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F14F7F-23B4-487B-9A73-68A433E04D22}"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C9D4D56-B561-4458-B4FB-B2461D987AF5}">
      <dgm:prSet custT="1"/>
      <dgm:spPr/>
      <dgm:t>
        <a:bodyPr/>
        <a:lstStyle/>
        <a:p>
          <a:r>
            <a:rPr lang="en-US" sz="2200" dirty="0">
              <a:latin typeface="Calibri" panose="020F0502020204030204" pitchFamily="34" charset="0"/>
              <a:cs typeface="Calibri" panose="020F0502020204030204" pitchFamily="34" charset="0"/>
            </a:rPr>
            <a:t>Inheritance</a:t>
          </a:r>
          <a:endParaRPr lang="en-IN" sz="2200" dirty="0">
            <a:latin typeface="Calibri" panose="020F0502020204030204" pitchFamily="34" charset="0"/>
            <a:cs typeface="Calibri" panose="020F0502020204030204" pitchFamily="34" charset="0"/>
          </a:endParaRPr>
        </a:p>
      </dgm:t>
    </dgm:pt>
    <dgm:pt modelId="{79FBACAF-70F4-4CCA-AD95-FB3BA8CE9D26}" type="parTrans" cxnId="{FE101DA6-EDC8-4309-AECC-97399C4F62A8}">
      <dgm:prSet/>
      <dgm:spPr/>
      <dgm:t>
        <a:bodyPr/>
        <a:lstStyle/>
        <a:p>
          <a:endParaRPr lang="en-IN" sz="2200"/>
        </a:p>
      </dgm:t>
    </dgm:pt>
    <dgm:pt modelId="{78631F1F-3E24-4F48-BE38-AECC31B53E6F}" type="sibTrans" cxnId="{FE101DA6-EDC8-4309-AECC-97399C4F62A8}">
      <dgm:prSet/>
      <dgm:spPr/>
      <dgm:t>
        <a:bodyPr/>
        <a:lstStyle/>
        <a:p>
          <a:endParaRPr lang="en-IN" sz="2200"/>
        </a:p>
      </dgm:t>
    </dgm:pt>
    <dgm:pt modelId="{55E499C6-55B2-40AC-B2BF-DF3BB69F54EB}">
      <dgm:prSet custT="1"/>
      <dgm:spPr/>
      <dgm:t>
        <a:bodyPr/>
        <a:lstStyle/>
        <a:p>
          <a:r>
            <a:rPr lang="en-US" sz="2200" dirty="0">
              <a:latin typeface="Calibri" panose="020F0502020204030204" pitchFamily="34" charset="0"/>
              <a:cs typeface="Calibri" panose="020F0502020204030204" pitchFamily="34" charset="0"/>
            </a:rPr>
            <a:t>Polymorphism</a:t>
          </a:r>
          <a:endParaRPr lang="en-IN" sz="2200" dirty="0">
            <a:latin typeface="Calibri" panose="020F0502020204030204" pitchFamily="34" charset="0"/>
            <a:cs typeface="Calibri" panose="020F0502020204030204" pitchFamily="34" charset="0"/>
          </a:endParaRPr>
        </a:p>
      </dgm:t>
    </dgm:pt>
    <dgm:pt modelId="{681C0627-3F1F-4613-85AB-D88F48A00959}" type="parTrans" cxnId="{BD43BD15-28A2-4343-B6BB-9B8CEEBC1A26}">
      <dgm:prSet/>
      <dgm:spPr/>
      <dgm:t>
        <a:bodyPr/>
        <a:lstStyle/>
        <a:p>
          <a:endParaRPr lang="en-IN" sz="2200"/>
        </a:p>
      </dgm:t>
    </dgm:pt>
    <dgm:pt modelId="{51CDDE8F-C9E4-4DCB-AE9F-77F18A7041A8}" type="sibTrans" cxnId="{BD43BD15-28A2-4343-B6BB-9B8CEEBC1A26}">
      <dgm:prSet/>
      <dgm:spPr/>
      <dgm:t>
        <a:bodyPr/>
        <a:lstStyle/>
        <a:p>
          <a:endParaRPr lang="en-IN" sz="2200"/>
        </a:p>
      </dgm:t>
    </dgm:pt>
    <dgm:pt modelId="{F930036D-B41C-4AC3-9BDF-0C80CFD21F43}">
      <dgm:prSet custT="1"/>
      <dgm:spPr/>
      <dgm:t>
        <a:bodyPr/>
        <a:lstStyle/>
        <a:p>
          <a:r>
            <a:rPr lang="en-US" sz="2200" dirty="0">
              <a:latin typeface="Calibri" panose="020F0502020204030204" pitchFamily="34" charset="0"/>
              <a:cs typeface="Calibri" panose="020F0502020204030204" pitchFamily="34" charset="0"/>
            </a:rPr>
            <a:t>Data Encapsulation</a:t>
          </a:r>
          <a:endParaRPr lang="en-IN" sz="2200" dirty="0">
            <a:latin typeface="Calibri" panose="020F0502020204030204" pitchFamily="34" charset="0"/>
            <a:cs typeface="Calibri" panose="020F0502020204030204" pitchFamily="34" charset="0"/>
          </a:endParaRPr>
        </a:p>
      </dgm:t>
    </dgm:pt>
    <dgm:pt modelId="{7C7778CE-A1B4-4EDD-8EDF-CAE250B21BCC}" type="parTrans" cxnId="{A72FF799-1DAA-437E-9180-4B57F10BAA46}">
      <dgm:prSet/>
      <dgm:spPr/>
      <dgm:t>
        <a:bodyPr/>
        <a:lstStyle/>
        <a:p>
          <a:endParaRPr lang="en-IN" sz="2200"/>
        </a:p>
      </dgm:t>
    </dgm:pt>
    <dgm:pt modelId="{F2068CF5-7007-4E6D-B823-9502975925E5}" type="sibTrans" cxnId="{A72FF799-1DAA-437E-9180-4B57F10BAA46}">
      <dgm:prSet/>
      <dgm:spPr/>
      <dgm:t>
        <a:bodyPr/>
        <a:lstStyle/>
        <a:p>
          <a:endParaRPr lang="en-IN" sz="2200"/>
        </a:p>
      </dgm:t>
    </dgm:pt>
    <dgm:pt modelId="{BD5AADF3-5AFD-49C7-817D-EF51175568C5}">
      <dgm:prSet custT="1"/>
      <dgm:spPr/>
      <dgm:t>
        <a:bodyPr/>
        <a:lstStyle/>
        <a:p>
          <a:r>
            <a:rPr lang="en-US" sz="2200" dirty="0">
              <a:latin typeface="Calibri" panose="020F0502020204030204" pitchFamily="34" charset="0"/>
              <a:cs typeface="Calibri" panose="020F0502020204030204" pitchFamily="34" charset="0"/>
            </a:rPr>
            <a:t>Data Abstraction</a:t>
          </a:r>
          <a:endParaRPr lang="en-IN" sz="2200" dirty="0">
            <a:latin typeface="Calibri" panose="020F0502020204030204" pitchFamily="34" charset="0"/>
            <a:cs typeface="Calibri" panose="020F0502020204030204" pitchFamily="34" charset="0"/>
          </a:endParaRPr>
        </a:p>
      </dgm:t>
    </dgm:pt>
    <dgm:pt modelId="{AEBD6EB6-0C14-427F-99D4-82498366FEDA}" type="parTrans" cxnId="{7A1A75EE-F07C-4E72-AC74-B01953E5C36B}">
      <dgm:prSet/>
      <dgm:spPr/>
      <dgm:t>
        <a:bodyPr/>
        <a:lstStyle/>
        <a:p>
          <a:endParaRPr lang="en-IN" sz="2200"/>
        </a:p>
      </dgm:t>
    </dgm:pt>
    <dgm:pt modelId="{52F28955-C1B6-4FEE-B0AD-A6F34E03955C}" type="sibTrans" cxnId="{7A1A75EE-F07C-4E72-AC74-B01953E5C36B}">
      <dgm:prSet/>
      <dgm:spPr/>
      <dgm:t>
        <a:bodyPr/>
        <a:lstStyle/>
        <a:p>
          <a:endParaRPr lang="en-IN" sz="2200"/>
        </a:p>
      </dgm:t>
    </dgm:pt>
    <dgm:pt modelId="{41F795CB-A7FA-4BC3-B9CA-C856462D53C4}">
      <dgm:prSet custT="1"/>
      <dgm:spPr/>
      <dgm:t>
        <a:bodyPr/>
        <a:lstStyle/>
        <a:p>
          <a:r>
            <a:rPr lang="en-US" sz="2200" dirty="0">
              <a:latin typeface="Calibri" panose="020F0502020204030204" pitchFamily="34" charset="0"/>
              <a:cs typeface="Calibri" panose="020F0502020204030204" pitchFamily="34" charset="0"/>
            </a:rPr>
            <a:t>Exception Handling</a:t>
          </a:r>
          <a:endParaRPr lang="en-IN" sz="2200" dirty="0">
            <a:latin typeface="Calibri" panose="020F0502020204030204" pitchFamily="34" charset="0"/>
            <a:cs typeface="Calibri" panose="020F0502020204030204" pitchFamily="34" charset="0"/>
          </a:endParaRPr>
        </a:p>
      </dgm:t>
    </dgm:pt>
    <dgm:pt modelId="{36B4CCC7-72B3-4055-97A0-B7F3305BB5B1}" type="parTrans" cxnId="{25A7C333-C1C7-4941-9C8A-A68029E51926}">
      <dgm:prSet/>
      <dgm:spPr/>
      <dgm:t>
        <a:bodyPr/>
        <a:lstStyle/>
        <a:p>
          <a:endParaRPr lang="en-IN" sz="2200"/>
        </a:p>
      </dgm:t>
    </dgm:pt>
    <dgm:pt modelId="{0092D45D-E57B-4BC9-B154-016613E129AD}" type="sibTrans" cxnId="{25A7C333-C1C7-4941-9C8A-A68029E51926}">
      <dgm:prSet/>
      <dgm:spPr/>
      <dgm:t>
        <a:bodyPr/>
        <a:lstStyle/>
        <a:p>
          <a:endParaRPr lang="en-IN" sz="2200"/>
        </a:p>
      </dgm:t>
    </dgm:pt>
    <dgm:pt modelId="{AA6E6208-4B2E-467D-BAA4-FC96E48F2DEA}" type="pres">
      <dgm:prSet presAssocID="{29F14F7F-23B4-487B-9A73-68A433E04D22}" presName="diagram" presStyleCnt="0">
        <dgm:presLayoutVars>
          <dgm:dir/>
          <dgm:resizeHandles val="exact"/>
        </dgm:presLayoutVars>
      </dgm:prSet>
      <dgm:spPr/>
    </dgm:pt>
    <dgm:pt modelId="{98AADDDB-4890-4E0A-9637-7B193FE14B01}" type="pres">
      <dgm:prSet presAssocID="{8C9D4D56-B561-4458-B4FB-B2461D987AF5}" presName="node" presStyleLbl="node1" presStyleIdx="0" presStyleCnt="5">
        <dgm:presLayoutVars>
          <dgm:bulletEnabled val="1"/>
        </dgm:presLayoutVars>
      </dgm:prSet>
      <dgm:spPr/>
    </dgm:pt>
    <dgm:pt modelId="{FFAC1A32-3FF7-449C-98ED-B1C7821C2F74}" type="pres">
      <dgm:prSet presAssocID="{78631F1F-3E24-4F48-BE38-AECC31B53E6F}" presName="sibTrans" presStyleCnt="0"/>
      <dgm:spPr/>
    </dgm:pt>
    <dgm:pt modelId="{588AFA01-EEBD-4262-AA4E-0C2BBA7195E9}" type="pres">
      <dgm:prSet presAssocID="{55E499C6-55B2-40AC-B2BF-DF3BB69F54EB}" presName="node" presStyleLbl="node1" presStyleIdx="1" presStyleCnt="5">
        <dgm:presLayoutVars>
          <dgm:bulletEnabled val="1"/>
        </dgm:presLayoutVars>
      </dgm:prSet>
      <dgm:spPr/>
    </dgm:pt>
    <dgm:pt modelId="{7CE192BA-6585-46E0-BE43-980844ED96FE}" type="pres">
      <dgm:prSet presAssocID="{51CDDE8F-C9E4-4DCB-AE9F-77F18A7041A8}" presName="sibTrans" presStyleCnt="0"/>
      <dgm:spPr/>
    </dgm:pt>
    <dgm:pt modelId="{9BB4934F-E752-4917-A812-08BAAAA17D72}" type="pres">
      <dgm:prSet presAssocID="{F930036D-B41C-4AC3-9BDF-0C80CFD21F43}" presName="node" presStyleLbl="node1" presStyleIdx="2" presStyleCnt="5">
        <dgm:presLayoutVars>
          <dgm:bulletEnabled val="1"/>
        </dgm:presLayoutVars>
      </dgm:prSet>
      <dgm:spPr/>
    </dgm:pt>
    <dgm:pt modelId="{40FAA202-5DA5-41D0-A424-97F5971718C0}" type="pres">
      <dgm:prSet presAssocID="{F2068CF5-7007-4E6D-B823-9502975925E5}" presName="sibTrans" presStyleCnt="0"/>
      <dgm:spPr/>
    </dgm:pt>
    <dgm:pt modelId="{3223FDF5-C667-4E18-87F0-D6915F9EB033}" type="pres">
      <dgm:prSet presAssocID="{BD5AADF3-5AFD-49C7-817D-EF51175568C5}" presName="node" presStyleLbl="node1" presStyleIdx="3" presStyleCnt="5">
        <dgm:presLayoutVars>
          <dgm:bulletEnabled val="1"/>
        </dgm:presLayoutVars>
      </dgm:prSet>
      <dgm:spPr/>
    </dgm:pt>
    <dgm:pt modelId="{C6FCABA7-970D-4241-BB47-C0BA31692F86}" type="pres">
      <dgm:prSet presAssocID="{52F28955-C1B6-4FEE-B0AD-A6F34E03955C}" presName="sibTrans" presStyleCnt="0"/>
      <dgm:spPr/>
    </dgm:pt>
    <dgm:pt modelId="{78AD2827-63FD-49B8-BD07-4CA2DC2DB82A}" type="pres">
      <dgm:prSet presAssocID="{41F795CB-A7FA-4BC3-B9CA-C856462D53C4}" presName="node" presStyleLbl="node1" presStyleIdx="4" presStyleCnt="5">
        <dgm:presLayoutVars>
          <dgm:bulletEnabled val="1"/>
        </dgm:presLayoutVars>
      </dgm:prSet>
      <dgm:spPr/>
    </dgm:pt>
  </dgm:ptLst>
  <dgm:cxnLst>
    <dgm:cxn modelId="{BD43BD15-28A2-4343-B6BB-9B8CEEBC1A26}" srcId="{29F14F7F-23B4-487B-9A73-68A433E04D22}" destId="{55E499C6-55B2-40AC-B2BF-DF3BB69F54EB}" srcOrd="1" destOrd="0" parTransId="{681C0627-3F1F-4613-85AB-D88F48A00959}" sibTransId="{51CDDE8F-C9E4-4DCB-AE9F-77F18A7041A8}"/>
    <dgm:cxn modelId="{25A7C333-C1C7-4941-9C8A-A68029E51926}" srcId="{29F14F7F-23B4-487B-9A73-68A433E04D22}" destId="{41F795CB-A7FA-4BC3-B9CA-C856462D53C4}" srcOrd="4" destOrd="0" parTransId="{36B4CCC7-72B3-4055-97A0-B7F3305BB5B1}" sibTransId="{0092D45D-E57B-4BC9-B154-016613E129AD}"/>
    <dgm:cxn modelId="{374D0F47-5BE7-4AEB-849A-DAD79AF1329E}" type="presOf" srcId="{29F14F7F-23B4-487B-9A73-68A433E04D22}" destId="{AA6E6208-4B2E-467D-BAA4-FC96E48F2DEA}" srcOrd="0" destOrd="0" presId="urn:microsoft.com/office/officeart/2005/8/layout/default"/>
    <dgm:cxn modelId="{A72FF799-1DAA-437E-9180-4B57F10BAA46}" srcId="{29F14F7F-23B4-487B-9A73-68A433E04D22}" destId="{F930036D-B41C-4AC3-9BDF-0C80CFD21F43}" srcOrd="2" destOrd="0" parTransId="{7C7778CE-A1B4-4EDD-8EDF-CAE250B21BCC}" sibTransId="{F2068CF5-7007-4E6D-B823-9502975925E5}"/>
    <dgm:cxn modelId="{46CFE1A5-0DDD-42C0-971D-0CF97F48C884}" type="presOf" srcId="{F930036D-B41C-4AC3-9BDF-0C80CFD21F43}" destId="{9BB4934F-E752-4917-A812-08BAAAA17D72}" srcOrd="0" destOrd="0" presId="urn:microsoft.com/office/officeart/2005/8/layout/default"/>
    <dgm:cxn modelId="{FE101DA6-EDC8-4309-AECC-97399C4F62A8}" srcId="{29F14F7F-23B4-487B-9A73-68A433E04D22}" destId="{8C9D4D56-B561-4458-B4FB-B2461D987AF5}" srcOrd="0" destOrd="0" parTransId="{79FBACAF-70F4-4CCA-AD95-FB3BA8CE9D26}" sibTransId="{78631F1F-3E24-4F48-BE38-AECC31B53E6F}"/>
    <dgm:cxn modelId="{852DE6CB-ED5C-48A6-84D6-B7269D9BFBBB}" type="presOf" srcId="{BD5AADF3-5AFD-49C7-817D-EF51175568C5}" destId="{3223FDF5-C667-4E18-87F0-D6915F9EB033}" srcOrd="0" destOrd="0" presId="urn:microsoft.com/office/officeart/2005/8/layout/default"/>
    <dgm:cxn modelId="{EE77A1DA-4539-489B-84A7-F31C38E6C4B5}" type="presOf" srcId="{41F795CB-A7FA-4BC3-B9CA-C856462D53C4}" destId="{78AD2827-63FD-49B8-BD07-4CA2DC2DB82A}" srcOrd="0" destOrd="0" presId="urn:microsoft.com/office/officeart/2005/8/layout/default"/>
    <dgm:cxn modelId="{40B381EA-522B-43D8-ADC0-686DB231AA23}" type="presOf" srcId="{55E499C6-55B2-40AC-B2BF-DF3BB69F54EB}" destId="{588AFA01-EEBD-4262-AA4E-0C2BBA7195E9}" srcOrd="0" destOrd="0" presId="urn:microsoft.com/office/officeart/2005/8/layout/default"/>
    <dgm:cxn modelId="{AADC4EEB-6E56-4286-926F-BF80E7EE5338}" type="presOf" srcId="{8C9D4D56-B561-4458-B4FB-B2461D987AF5}" destId="{98AADDDB-4890-4E0A-9637-7B193FE14B01}" srcOrd="0" destOrd="0" presId="urn:microsoft.com/office/officeart/2005/8/layout/default"/>
    <dgm:cxn modelId="{7A1A75EE-F07C-4E72-AC74-B01953E5C36B}" srcId="{29F14F7F-23B4-487B-9A73-68A433E04D22}" destId="{BD5AADF3-5AFD-49C7-817D-EF51175568C5}" srcOrd="3" destOrd="0" parTransId="{AEBD6EB6-0C14-427F-99D4-82498366FEDA}" sibTransId="{52F28955-C1B6-4FEE-B0AD-A6F34E03955C}"/>
    <dgm:cxn modelId="{7D2A0F00-1E83-4BF3-BD32-09C5D7420054}" type="presParOf" srcId="{AA6E6208-4B2E-467D-BAA4-FC96E48F2DEA}" destId="{98AADDDB-4890-4E0A-9637-7B193FE14B01}" srcOrd="0" destOrd="0" presId="urn:microsoft.com/office/officeart/2005/8/layout/default"/>
    <dgm:cxn modelId="{CBB0E976-4B3D-4D78-84B8-0B464D3B48EE}" type="presParOf" srcId="{AA6E6208-4B2E-467D-BAA4-FC96E48F2DEA}" destId="{FFAC1A32-3FF7-449C-98ED-B1C7821C2F74}" srcOrd="1" destOrd="0" presId="urn:microsoft.com/office/officeart/2005/8/layout/default"/>
    <dgm:cxn modelId="{525AD6F3-F9C3-48A7-82C5-D06E6D7FDF0F}" type="presParOf" srcId="{AA6E6208-4B2E-467D-BAA4-FC96E48F2DEA}" destId="{588AFA01-EEBD-4262-AA4E-0C2BBA7195E9}" srcOrd="2" destOrd="0" presId="urn:microsoft.com/office/officeart/2005/8/layout/default"/>
    <dgm:cxn modelId="{1E3C90BC-2993-42BF-9F3F-7C2E24B50885}" type="presParOf" srcId="{AA6E6208-4B2E-467D-BAA4-FC96E48F2DEA}" destId="{7CE192BA-6585-46E0-BE43-980844ED96FE}" srcOrd="3" destOrd="0" presId="urn:microsoft.com/office/officeart/2005/8/layout/default"/>
    <dgm:cxn modelId="{1A6FEBA9-FB70-46E4-934F-562702730FE2}" type="presParOf" srcId="{AA6E6208-4B2E-467D-BAA4-FC96E48F2DEA}" destId="{9BB4934F-E752-4917-A812-08BAAAA17D72}" srcOrd="4" destOrd="0" presId="urn:microsoft.com/office/officeart/2005/8/layout/default"/>
    <dgm:cxn modelId="{CE222580-2F42-4180-BA52-C0FC15A1E817}" type="presParOf" srcId="{AA6E6208-4B2E-467D-BAA4-FC96E48F2DEA}" destId="{40FAA202-5DA5-41D0-A424-97F5971718C0}" srcOrd="5" destOrd="0" presId="urn:microsoft.com/office/officeart/2005/8/layout/default"/>
    <dgm:cxn modelId="{C6A74D32-63D2-4ECC-8C11-3776AE9E767D}" type="presParOf" srcId="{AA6E6208-4B2E-467D-BAA4-FC96E48F2DEA}" destId="{3223FDF5-C667-4E18-87F0-D6915F9EB033}" srcOrd="6" destOrd="0" presId="urn:microsoft.com/office/officeart/2005/8/layout/default"/>
    <dgm:cxn modelId="{669CF159-1719-4F6E-9834-0BB6AB9AB8EF}" type="presParOf" srcId="{AA6E6208-4B2E-467D-BAA4-FC96E48F2DEA}" destId="{C6FCABA7-970D-4241-BB47-C0BA31692F86}" srcOrd="7" destOrd="0" presId="urn:microsoft.com/office/officeart/2005/8/layout/default"/>
    <dgm:cxn modelId="{7FA11D69-C826-4710-8C1C-23681AA5CBDC}" type="presParOf" srcId="{AA6E6208-4B2E-467D-BAA4-FC96E48F2DEA}" destId="{78AD2827-63FD-49B8-BD07-4CA2DC2DB82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671816-627E-4255-87CA-EC9126B0B126}"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2AB991BE-AD8F-4AD3-A4FC-D93558EA53FD}">
      <dgm:prSet custT="1"/>
      <dgm:spPr/>
      <dgm:t>
        <a:bodyPr/>
        <a:lstStyle/>
        <a:p>
          <a:r>
            <a:rPr lang="en-US" sz="2200" b="1" dirty="0">
              <a:latin typeface="Calibri" panose="020F0502020204030204" pitchFamily="34" charset="0"/>
              <a:cs typeface="Calibri" panose="020F0502020204030204" pitchFamily="34" charset="0"/>
            </a:rPr>
            <a:t>Polymorphism Means</a:t>
          </a:r>
          <a:r>
            <a:rPr lang="en-US" sz="2200" dirty="0">
              <a:latin typeface="Calibri" panose="020F0502020204030204" pitchFamily="34" charset="0"/>
              <a:cs typeface="Calibri" panose="020F0502020204030204" pitchFamily="34" charset="0"/>
            </a:rPr>
            <a:t> a Many-form, Its derived from 2 Greek words: First word </a:t>
          </a:r>
          <a:r>
            <a:rPr lang="en-US" sz="2200" b="1" dirty="0">
              <a:latin typeface="Calibri" panose="020F0502020204030204" pitchFamily="34" charset="0"/>
              <a:cs typeface="Calibri" panose="020F0502020204030204" pitchFamily="34" charset="0"/>
            </a:rPr>
            <a:t>“poly” means many</a:t>
          </a:r>
          <a:r>
            <a:rPr lang="en-US" sz="2200" dirty="0">
              <a:latin typeface="Calibri" panose="020F0502020204030204" pitchFamily="34" charset="0"/>
              <a:cs typeface="Calibri" panose="020F0502020204030204" pitchFamily="34" charset="0"/>
            </a:rPr>
            <a:t> and another </a:t>
          </a:r>
          <a:r>
            <a:rPr lang="en-US" sz="2200" b="1" dirty="0">
              <a:latin typeface="Calibri" panose="020F0502020204030204" pitchFamily="34" charset="0"/>
              <a:cs typeface="Calibri" panose="020F0502020204030204" pitchFamily="34" charset="0"/>
            </a:rPr>
            <a:t>“morphs” means forms</a:t>
          </a:r>
          <a:r>
            <a:rPr lang="en-US" sz="2200" dirty="0">
              <a:latin typeface="Calibri" panose="020F0502020204030204" pitchFamily="34" charset="0"/>
              <a:cs typeface="Calibri" panose="020F0502020204030204" pitchFamily="34" charset="0"/>
            </a:rPr>
            <a:t>. </a:t>
          </a:r>
          <a:endParaRPr lang="en-IN" sz="2200" dirty="0">
            <a:latin typeface="Calibri" panose="020F0502020204030204" pitchFamily="34" charset="0"/>
            <a:cs typeface="Calibri" panose="020F0502020204030204" pitchFamily="34" charset="0"/>
          </a:endParaRPr>
        </a:p>
      </dgm:t>
    </dgm:pt>
    <dgm:pt modelId="{DE4BFBA1-9104-4496-903C-17D99678138A}" type="parTrans" cxnId="{4EE98A82-5352-42AA-B8E3-5FBA9D5A9905}">
      <dgm:prSet/>
      <dgm:spPr/>
      <dgm:t>
        <a:bodyPr/>
        <a:lstStyle/>
        <a:p>
          <a:endParaRPr lang="en-IN" sz="2200"/>
        </a:p>
      </dgm:t>
    </dgm:pt>
    <dgm:pt modelId="{8E80CD0D-54C0-4A48-A032-67BA6055D7FE}" type="sibTrans" cxnId="{4EE98A82-5352-42AA-B8E3-5FBA9D5A9905}">
      <dgm:prSet/>
      <dgm:spPr/>
      <dgm:t>
        <a:bodyPr/>
        <a:lstStyle/>
        <a:p>
          <a:endParaRPr lang="en-IN" sz="2200"/>
        </a:p>
      </dgm:t>
    </dgm:pt>
    <dgm:pt modelId="{A347B498-E415-44A3-8E89-1D574C5A4AA4}">
      <dgm:prSet custT="1"/>
      <dgm:spPr/>
      <dgm:t>
        <a:bodyPr/>
        <a:lstStyle/>
        <a:p>
          <a:r>
            <a:rPr lang="en-US" sz="2200">
              <a:latin typeface="Calibri" panose="020F0502020204030204" pitchFamily="34" charset="0"/>
              <a:cs typeface="Calibri" panose="020F0502020204030204" pitchFamily="34" charset="0"/>
            </a:rPr>
            <a:t>Existence of one function in many forms </a:t>
          </a:r>
          <a:endParaRPr lang="en-IN" sz="2200" dirty="0">
            <a:latin typeface="Calibri" panose="020F0502020204030204" pitchFamily="34" charset="0"/>
            <a:cs typeface="Calibri" panose="020F0502020204030204" pitchFamily="34" charset="0"/>
          </a:endParaRPr>
        </a:p>
      </dgm:t>
    </dgm:pt>
    <dgm:pt modelId="{3AB5BB31-B753-4FB7-A184-0BAE1487E378}" type="parTrans" cxnId="{4E81EBC5-A9BA-4B0C-80AD-04D5D720E4CC}">
      <dgm:prSet/>
      <dgm:spPr/>
      <dgm:t>
        <a:bodyPr/>
        <a:lstStyle/>
        <a:p>
          <a:endParaRPr lang="en-IN" sz="2200"/>
        </a:p>
      </dgm:t>
    </dgm:pt>
    <dgm:pt modelId="{5F6A27AE-B420-492B-B435-4C15B32653D3}" type="sibTrans" cxnId="{4E81EBC5-A9BA-4B0C-80AD-04D5D720E4CC}">
      <dgm:prSet/>
      <dgm:spPr/>
      <dgm:t>
        <a:bodyPr/>
        <a:lstStyle/>
        <a:p>
          <a:endParaRPr lang="en-IN" sz="2200"/>
        </a:p>
      </dgm:t>
    </dgm:pt>
    <dgm:pt modelId="{CC280734-3C7B-47B6-84E4-9157E25690CE}">
      <dgm:prSet custT="1"/>
      <dgm:spPr/>
      <dgm:t>
        <a:bodyPr/>
        <a:lstStyle/>
        <a:p>
          <a:r>
            <a:rPr lang="en-US" sz="2200">
              <a:latin typeface="Calibri" panose="020F0502020204030204" pitchFamily="34" charset="0"/>
              <a:cs typeface="Calibri" panose="020F0502020204030204" pitchFamily="34" charset="0"/>
            </a:rPr>
            <a:t>A</a:t>
          </a:r>
          <a:r>
            <a:rPr lang="en-US" sz="2200" b="1">
              <a:latin typeface="Calibri" panose="020F0502020204030204" pitchFamily="34" charset="0"/>
              <a:cs typeface="Calibri" panose="020F0502020204030204" pitchFamily="34" charset="0"/>
            </a:rPr>
            <a:t> Polymorphism</a:t>
          </a:r>
          <a:r>
            <a:rPr lang="en-US" sz="2200">
              <a:latin typeface="Calibri" panose="020F0502020204030204" pitchFamily="34" charset="0"/>
              <a:cs typeface="Calibri" panose="020F0502020204030204" pitchFamily="34" charset="0"/>
            </a:rPr>
            <a:t> possible when classes are related to each other by is-a Relationship (</a:t>
          </a:r>
          <a:r>
            <a:rPr lang="en-US" sz="2200">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Inheritance</a:t>
          </a:r>
          <a:r>
            <a:rPr lang="en-US" sz="2200">
              <a:latin typeface="Calibri" panose="020F0502020204030204" pitchFamily="34" charset="0"/>
              <a:cs typeface="Calibri" panose="020F0502020204030204" pitchFamily="34" charset="0"/>
            </a:rPr>
            <a:t>).</a:t>
          </a:r>
          <a:endParaRPr lang="en-IN" sz="2200" dirty="0">
            <a:latin typeface="Calibri" panose="020F0502020204030204" pitchFamily="34" charset="0"/>
            <a:cs typeface="Calibri" panose="020F0502020204030204" pitchFamily="34" charset="0"/>
          </a:endParaRPr>
        </a:p>
      </dgm:t>
    </dgm:pt>
    <dgm:pt modelId="{43A2CD4A-6DB8-499D-AB08-1EA92D6B1EF9}" type="parTrans" cxnId="{E1EE22FF-E5E1-46CD-82F3-08C0388A324B}">
      <dgm:prSet/>
      <dgm:spPr/>
      <dgm:t>
        <a:bodyPr/>
        <a:lstStyle/>
        <a:p>
          <a:endParaRPr lang="en-IN" sz="2200"/>
        </a:p>
      </dgm:t>
    </dgm:pt>
    <dgm:pt modelId="{5C0475CD-5CDF-4815-8DC8-0CF28FCBA063}" type="sibTrans" cxnId="{E1EE22FF-E5E1-46CD-82F3-08C0388A324B}">
      <dgm:prSet/>
      <dgm:spPr/>
      <dgm:t>
        <a:bodyPr/>
        <a:lstStyle/>
        <a:p>
          <a:endParaRPr lang="en-IN" sz="2200"/>
        </a:p>
      </dgm:t>
    </dgm:pt>
    <dgm:pt modelId="{18DE53EC-BB50-45EB-B143-593249662F3C}" type="pres">
      <dgm:prSet presAssocID="{46671816-627E-4255-87CA-EC9126B0B126}" presName="linear" presStyleCnt="0">
        <dgm:presLayoutVars>
          <dgm:animLvl val="lvl"/>
          <dgm:resizeHandles val="exact"/>
        </dgm:presLayoutVars>
      </dgm:prSet>
      <dgm:spPr/>
    </dgm:pt>
    <dgm:pt modelId="{4052DFA6-FBDE-41B7-91AD-578484CE260C}" type="pres">
      <dgm:prSet presAssocID="{2AB991BE-AD8F-4AD3-A4FC-D93558EA53FD}" presName="parentText" presStyleLbl="node1" presStyleIdx="0" presStyleCnt="3">
        <dgm:presLayoutVars>
          <dgm:chMax val="0"/>
          <dgm:bulletEnabled val="1"/>
        </dgm:presLayoutVars>
      </dgm:prSet>
      <dgm:spPr/>
    </dgm:pt>
    <dgm:pt modelId="{8FB92D8C-A082-4607-BCBC-2EE69038F56B}" type="pres">
      <dgm:prSet presAssocID="{8E80CD0D-54C0-4A48-A032-67BA6055D7FE}" presName="spacer" presStyleCnt="0"/>
      <dgm:spPr/>
    </dgm:pt>
    <dgm:pt modelId="{FDB735DE-EA35-4706-A9DC-8D9DA63179B7}" type="pres">
      <dgm:prSet presAssocID="{A347B498-E415-44A3-8E89-1D574C5A4AA4}" presName="parentText" presStyleLbl="node1" presStyleIdx="1" presStyleCnt="3">
        <dgm:presLayoutVars>
          <dgm:chMax val="0"/>
          <dgm:bulletEnabled val="1"/>
        </dgm:presLayoutVars>
      </dgm:prSet>
      <dgm:spPr/>
    </dgm:pt>
    <dgm:pt modelId="{D29B9D87-9EF3-47FB-9B13-4C39594A879A}" type="pres">
      <dgm:prSet presAssocID="{5F6A27AE-B420-492B-B435-4C15B32653D3}" presName="spacer" presStyleCnt="0"/>
      <dgm:spPr/>
    </dgm:pt>
    <dgm:pt modelId="{E02CEEEF-ABCF-47B3-A246-FB7F80BB2255}" type="pres">
      <dgm:prSet presAssocID="{CC280734-3C7B-47B6-84E4-9157E25690CE}" presName="parentText" presStyleLbl="node1" presStyleIdx="2" presStyleCnt="3">
        <dgm:presLayoutVars>
          <dgm:chMax val="0"/>
          <dgm:bulletEnabled val="1"/>
        </dgm:presLayoutVars>
      </dgm:prSet>
      <dgm:spPr/>
    </dgm:pt>
  </dgm:ptLst>
  <dgm:cxnLst>
    <dgm:cxn modelId="{B9000B1D-C23F-4A9A-9205-00953005AA62}" type="presOf" srcId="{46671816-627E-4255-87CA-EC9126B0B126}" destId="{18DE53EC-BB50-45EB-B143-593249662F3C}" srcOrd="0" destOrd="0" presId="urn:microsoft.com/office/officeart/2005/8/layout/vList2"/>
    <dgm:cxn modelId="{2D0C0373-C1CD-48EF-9A6D-482983E0FD63}" type="presOf" srcId="{A347B498-E415-44A3-8E89-1D574C5A4AA4}" destId="{FDB735DE-EA35-4706-A9DC-8D9DA63179B7}" srcOrd="0" destOrd="0" presId="urn:microsoft.com/office/officeart/2005/8/layout/vList2"/>
    <dgm:cxn modelId="{37A33E7A-B663-42B0-A2C5-F2808E584AC9}" type="presOf" srcId="{CC280734-3C7B-47B6-84E4-9157E25690CE}" destId="{E02CEEEF-ABCF-47B3-A246-FB7F80BB2255}" srcOrd="0" destOrd="0" presId="urn:microsoft.com/office/officeart/2005/8/layout/vList2"/>
    <dgm:cxn modelId="{4EE98A82-5352-42AA-B8E3-5FBA9D5A9905}" srcId="{46671816-627E-4255-87CA-EC9126B0B126}" destId="{2AB991BE-AD8F-4AD3-A4FC-D93558EA53FD}" srcOrd="0" destOrd="0" parTransId="{DE4BFBA1-9104-4496-903C-17D99678138A}" sibTransId="{8E80CD0D-54C0-4A48-A032-67BA6055D7FE}"/>
    <dgm:cxn modelId="{4E81EBC5-A9BA-4B0C-80AD-04D5D720E4CC}" srcId="{46671816-627E-4255-87CA-EC9126B0B126}" destId="{A347B498-E415-44A3-8E89-1D574C5A4AA4}" srcOrd="1" destOrd="0" parTransId="{3AB5BB31-B753-4FB7-A184-0BAE1487E378}" sibTransId="{5F6A27AE-B420-492B-B435-4C15B32653D3}"/>
    <dgm:cxn modelId="{F1379DCE-4F3C-48BB-BEAA-EDCEA16FFC92}" type="presOf" srcId="{2AB991BE-AD8F-4AD3-A4FC-D93558EA53FD}" destId="{4052DFA6-FBDE-41B7-91AD-578484CE260C}" srcOrd="0" destOrd="0" presId="urn:microsoft.com/office/officeart/2005/8/layout/vList2"/>
    <dgm:cxn modelId="{E1EE22FF-E5E1-46CD-82F3-08C0388A324B}" srcId="{46671816-627E-4255-87CA-EC9126B0B126}" destId="{CC280734-3C7B-47B6-84E4-9157E25690CE}" srcOrd="2" destOrd="0" parTransId="{43A2CD4A-6DB8-499D-AB08-1EA92D6B1EF9}" sibTransId="{5C0475CD-5CDF-4815-8DC8-0CF28FCBA063}"/>
    <dgm:cxn modelId="{D7022AB8-3848-49D6-A21A-871111000367}" type="presParOf" srcId="{18DE53EC-BB50-45EB-B143-593249662F3C}" destId="{4052DFA6-FBDE-41B7-91AD-578484CE260C}" srcOrd="0" destOrd="0" presId="urn:microsoft.com/office/officeart/2005/8/layout/vList2"/>
    <dgm:cxn modelId="{93D26AC8-CC42-4AFF-9686-632E1CC09ED0}" type="presParOf" srcId="{18DE53EC-BB50-45EB-B143-593249662F3C}" destId="{8FB92D8C-A082-4607-BCBC-2EE69038F56B}" srcOrd="1" destOrd="0" presId="urn:microsoft.com/office/officeart/2005/8/layout/vList2"/>
    <dgm:cxn modelId="{2BFF3625-ACB7-45F7-B26A-F33F77B1CEA9}" type="presParOf" srcId="{18DE53EC-BB50-45EB-B143-593249662F3C}" destId="{FDB735DE-EA35-4706-A9DC-8D9DA63179B7}" srcOrd="2" destOrd="0" presId="urn:microsoft.com/office/officeart/2005/8/layout/vList2"/>
    <dgm:cxn modelId="{17DEF818-6DAA-4EF3-9427-7737312A0C6F}" type="presParOf" srcId="{18DE53EC-BB50-45EB-B143-593249662F3C}" destId="{D29B9D87-9EF3-47FB-9B13-4C39594A879A}" srcOrd="3" destOrd="0" presId="urn:microsoft.com/office/officeart/2005/8/layout/vList2"/>
    <dgm:cxn modelId="{0E71CB74-3EFA-4D33-9EF7-8C71525A54B2}" type="presParOf" srcId="{18DE53EC-BB50-45EB-B143-593249662F3C}" destId="{E02CEEEF-ABCF-47B3-A246-FB7F80BB225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8E97F0-E44E-40ED-B632-6F2AC67F64A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941E4C2-722A-4A90-87F2-FBDE70089EAC}">
      <dgm:prSet phldrT="[Text]" custT="1"/>
      <dgm:spPr/>
      <dgm:t>
        <a:bodyPr/>
        <a:lstStyle/>
        <a:p>
          <a:r>
            <a:rPr lang="en-US" sz="2200" dirty="0">
              <a:latin typeface="Calibri" panose="020F0502020204030204" pitchFamily="34" charset="0"/>
              <a:cs typeface="Calibri" panose="020F0502020204030204" pitchFamily="34" charset="0"/>
            </a:rPr>
            <a:t>Exceptions are convenient </a:t>
          </a:r>
          <a:r>
            <a:rPr lang="en-US" sz="2200" b="1" dirty="0">
              <a:latin typeface="Calibri" panose="020F0502020204030204" pitchFamily="34" charset="0"/>
              <a:cs typeface="Calibri" panose="020F0502020204030204" pitchFamily="34" charset="0"/>
            </a:rPr>
            <a:t>in</a:t>
          </a:r>
          <a:r>
            <a:rPr lang="en-US" sz="2200" dirty="0">
              <a:latin typeface="Calibri" panose="020F0502020204030204" pitchFamily="34" charset="0"/>
              <a:cs typeface="Calibri" panose="020F0502020204030204" pitchFamily="34" charset="0"/>
            </a:rPr>
            <a:t> many ways </a:t>
          </a:r>
          <a:r>
            <a:rPr lang="en-US" sz="2200" b="1" dirty="0">
              <a:latin typeface="Calibri" panose="020F0502020204030204" pitchFamily="34" charset="0"/>
              <a:cs typeface="Calibri" panose="020F0502020204030204" pitchFamily="34" charset="0"/>
            </a:rPr>
            <a:t>for</a:t>
          </a:r>
          <a:r>
            <a:rPr lang="en-US" sz="2200" dirty="0">
              <a:latin typeface="Calibri" panose="020F0502020204030204" pitchFamily="34" charset="0"/>
              <a:cs typeface="Calibri" panose="020F0502020204030204" pitchFamily="34" charset="0"/>
            </a:rPr>
            <a:t> handling errors </a:t>
          </a:r>
          <a:r>
            <a:rPr lang="en-US" sz="2200" b="1" dirty="0">
              <a:latin typeface="Calibri" panose="020F0502020204030204" pitchFamily="34" charset="0"/>
              <a:cs typeface="Calibri" panose="020F0502020204030204" pitchFamily="34" charset="0"/>
            </a:rPr>
            <a:t>and</a:t>
          </a:r>
          <a:r>
            <a:rPr lang="en-US" sz="2200" dirty="0">
              <a:latin typeface="Calibri" panose="020F0502020204030204" pitchFamily="34" charset="0"/>
              <a:cs typeface="Calibri" panose="020F0502020204030204" pitchFamily="34" charset="0"/>
            </a:rPr>
            <a:t> special conditions </a:t>
          </a:r>
          <a:r>
            <a:rPr lang="en-US" sz="2200" b="1" dirty="0">
              <a:latin typeface="Calibri" panose="020F0502020204030204" pitchFamily="34" charset="0"/>
              <a:cs typeface="Calibri" panose="020F0502020204030204" pitchFamily="34" charset="0"/>
            </a:rPr>
            <a:t>in</a:t>
          </a:r>
          <a:r>
            <a:rPr lang="en-US" sz="2200" dirty="0">
              <a:latin typeface="Calibri" panose="020F0502020204030204" pitchFamily="34" charset="0"/>
              <a:cs typeface="Calibri" panose="020F0502020204030204" pitchFamily="34" charset="0"/>
            </a:rPr>
            <a:t> a program. you have a code which can produce an error </a:t>
          </a:r>
          <a:r>
            <a:rPr lang="en-US" sz="2200" b="1" dirty="0">
              <a:latin typeface="Calibri" panose="020F0502020204030204" pitchFamily="34" charset="0"/>
              <a:cs typeface="Calibri" panose="020F0502020204030204" pitchFamily="34" charset="0"/>
            </a:rPr>
            <a:t>then</a:t>
          </a:r>
          <a:r>
            <a:rPr lang="en-US" sz="2200" dirty="0">
              <a:latin typeface="Calibri" panose="020F0502020204030204" pitchFamily="34" charset="0"/>
              <a:cs typeface="Calibri" panose="020F0502020204030204" pitchFamily="34" charset="0"/>
            </a:rPr>
            <a:t> you can </a:t>
          </a:r>
          <a:r>
            <a:rPr lang="en-US" sz="2200" b="1" dirty="0">
              <a:latin typeface="Calibri" panose="020F0502020204030204" pitchFamily="34" charset="0"/>
              <a:cs typeface="Calibri" panose="020F0502020204030204" pitchFamily="34" charset="0"/>
            </a:rPr>
            <a:t>use</a:t>
          </a:r>
          <a:r>
            <a:rPr lang="en-US" sz="2200" dirty="0">
              <a:latin typeface="Calibri" panose="020F0502020204030204" pitchFamily="34" charset="0"/>
              <a:cs typeface="Calibri" panose="020F0502020204030204" pitchFamily="34" charset="0"/>
            </a:rPr>
            <a:t> exception handling.</a:t>
          </a:r>
          <a:endParaRPr lang="en-IN" sz="2200" dirty="0">
            <a:latin typeface="Calibri" panose="020F0502020204030204" pitchFamily="34" charset="0"/>
            <a:cs typeface="Calibri" panose="020F0502020204030204" pitchFamily="34" charset="0"/>
          </a:endParaRPr>
        </a:p>
      </dgm:t>
    </dgm:pt>
    <dgm:pt modelId="{8DCE9E8E-C63E-44ED-9BB7-E60C4FFD9145}" type="parTrans" cxnId="{2037F052-53C3-46F0-A7D3-DF2C3161EE5E}">
      <dgm:prSet/>
      <dgm:spPr/>
      <dgm:t>
        <a:bodyPr/>
        <a:lstStyle/>
        <a:p>
          <a:endParaRPr lang="en-IN" sz="2200"/>
        </a:p>
      </dgm:t>
    </dgm:pt>
    <dgm:pt modelId="{62BFDB87-AA04-414E-AC0C-63ED8648C17A}" type="sibTrans" cxnId="{2037F052-53C3-46F0-A7D3-DF2C3161EE5E}">
      <dgm:prSet/>
      <dgm:spPr/>
      <dgm:t>
        <a:bodyPr/>
        <a:lstStyle/>
        <a:p>
          <a:endParaRPr lang="en-IN" sz="2200"/>
        </a:p>
      </dgm:t>
    </dgm:pt>
    <dgm:pt modelId="{A1F1D8DC-4B5D-466E-8055-36ABD4C5ED10}" type="pres">
      <dgm:prSet presAssocID="{478E97F0-E44E-40ED-B632-6F2AC67F64A6}" presName="linear" presStyleCnt="0">
        <dgm:presLayoutVars>
          <dgm:animLvl val="lvl"/>
          <dgm:resizeHandles val="exact"/>
        </dgm:presLayoutVars>
      </dgm:prSet>
      <dgm:spPr/>
    </dgm:pt>
    <dgm:pt modelId="{CB68A8A6-B8A7-4358-AAFF-388EFB99C538}" type="pres">
      <dgm:prSet presAssocID="{5941E4C2-722A-4A90-87F2-FBDE70089EAC}" presName="parentText" presStyleLbl="node1" presStyleIdx="0" presStyleCnt="1" custScaleY="648165" custLinFactNeighborX="-628" custLinFactNeighborY="723">
        <dgm:presLayoutVars>
          <dgm:chMax val="0"/>
          <dgm:bulletEnabled val="1"/>
        </dgm:presLayoutVars>
      </dgm:prSet>
      <dgm:spPr/>
    </dgm:pt>
  </dgm:ptLst>
  <dgm:cxnLst>
    <dgm:cxn modelId="{CB04D424-81B7-4C11-B384-1EB5CB79F47F}" type="presOf" srcId="{5941E4C2-722A-4A90-87F2-FBDE70089EAC}" destId="{CB68A8A6-B8A7-4358-AAFF-388EFB99C538}" srcOrd="0" destOrd="0" presId="urn:microsoft.com/office/officeart/2005/8/layout/vList2"/>
    <dgm:cxn modelId="{2037F052-53C3-46F0-A7D3-DF2C3161EE5E}" srcId="{478E97F0-E44E-40ED-B632-6F2AC67F64A6}" destId="{5941E4C2-722A-4A90-87F2-FBDE70089EAC}" srcOrd="0" destOrd="0" parTransId="{8DCE9E8E-C63E-44ED-9BB7-E60C4FFD9145}" sibTransId="{62BFDB87-AA04-414E-AC0C-63ED8648C17A}"/>
    <dgm:cxn modelId="{79EFE7D4-950E-4E62-90A0-4E03018B81F6}" type="presOf" srcId="{478E97F0-E44E-40ED-B632-6F2AC67F64A6}" destId="{A1F1D8DC-4B5D-466E-8055-36ABD4C5ED10}" srcOrd="0" destOrd="0" presId="urn:microsoft.com/office/officeart/2005/8/layout/vList2"/>
    <dgm:cxn modelId="{3076A730-E326-4B8A-8716-A4AC112844D1}" type="presParOf" srcId="{A1F1D8DC-4B5D-466E-8055-36ABD4C5ED10}" destId="{CB68A8A6-B8A7-4358-AAFF-388EFB99C53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ADCA4A-A1A7-4564-87AF-E0139B2CF0B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IN"/>
        </a:p>
      </dgm:t>
    </dgm:pt>
    <dgm:pt modelId="{90F9940E-4A8B-4BCD-8214-54BA5DCB4076}">
      <dgm:prSet phldrT="[Text]" custT="1"/>
      <dgm:spPr/>
      <dgm:t>
        <a:bodyPr/>
        <a:lstStyle/>
        <a:p>
          <a:r>
            <a:rPr lang="en-US" sz="2200" dirty="0">
              <a:latin typeface="Calibri" panose="020F0502020204030204" pitchFamily="34" charset="0"/>
              <a:cs typeface="Calibri" panose="020F0502020204030204" pitchFamily="34" charset="0"/>
            </a:rPr>
            <a:t>Raising an exception breaks current code execution </a:t>
          </a:r>
          <a:r>
            <a:rPr lang="en-US" sz="2200" b="1" dirty="0">
              <a:latin typeface="Calibri" panose="020F0502020204030204" pitchFamily="34" charset="0"/>
              <a:cs typeface="Calibri" panose="020F0502020204030204" pitchFamily="34" charset="0"/>
            </a:rPr>
            <a:t>and</a:t>
          </a:r>
          <a:r>
            <a:rPr lang="en-US" sz="2200" dirty="0">
              <a:latin typeface="Calibri" panose="020F0502020204030204" pitchFamily="34" charset="0"/>
              <a:cs typeface="Calibri" panose="020F0502020204030204" pitchFamily="34" charset="0"/>
            </a:rPr>
            <a:t> returns the exception back </a:t>
          </a:r>
          <a:r>
            <a:rPr lang="en-US" sz="2200" b="1" dirty="0">
              <a:latin typeface="Calibri" panose="020F0502020204030204" pitchFamily="34" charset="0"/>
              <a:cs typeface="Calibri" panose="020F0502020204030204" pitchFamily="34" charset="0"/>
            </a:rPr>
            <a:t>until</a:t>
          </a:r>
          <a:r>
            <a:rPr lang="en-US" sz="2200" dirty="0">
              <a:latin typeface="Calibri" panose="020F0502020204030204" pitchFamily="34" charset="0"/>
              <a:cs typeface="Calibri" panose="020F0502020204030204" pitchFamily="34" charset="0"/>
            </a:rPr>
            <a:t> it </a:t>
          </a:r>
          <a:r>
            <a:rPr lang="en-US" sz="2200" b="1" dirty="0">
              <a:latin typeface="Calibri" panose="020F0502020204030204" pitchFamily="34" charset="0"/>
              <a:cs typeface="Calibri" panose="020F0502020204030204" pitchFamily="34" charset="0"/>
            </a:rPr>
            <a:t>is</a:t>
          </a:r>
          <a:r>
            <a:rPr lang="en-US" sz="2200" dirty="0">
              <a:latin typeface="Calibri" panose="020F0502020204030204" pitchFamily="34" charset="0"/>
              <a:cs typeface="Calibri" panose="020F0502020204030204" pitchFamily="34" charset="0"/>
            </a:rPr>
            <a:t> handled.</a:t>
          </a:r>
          <a:endParaRPr lang="en-IN" sz="2200" dirty="0">
            <a:latin typeface="Calibri" panose="020F0502020204030204" pitchFamily="34" charset="0"/>
            <a:cs typeface="Calibri" panose="020F0502020204030204" pitchFamily="34" charset="0"/>
          </a:endParaRPr>
        </a:p>
      </dgm:t>
    </dgm:pt>
    <dgm:pt modelId="{3A8AD981-624C-46F6-A32F-DC69AF0D7AEA}" type="parTrans" cxnId="{DF916B51-1646-4144-9658-029BDC754617}">
      <dgm:prSet/>
      <dgm:spPr/>
      <dgm:t>
        <a:bodyPr/>
        <a:lstStyle/>
        <a:p>
          <a:endParaRPr lang="en-IN" sz="2200"/>
        </a:p>
      </dgm:t>
    </dgm:pt>
    <dgm:pt modelId="{D024B030-164B-49AB-8F12-92606F730843}" type="sibTrans" cxnId="{DF916B51-1646-4144-9658-029BDC754617}">
      <dgm:prSet/>
      <dgm:spPr/>
      <dgm:t>
        <a:bodyPr/>
        <a:lstStyle/>
        <a:p>
          <a:endParaRPr lang="en-IN" sz="2200"/>
        </a:p>
      </dgm:t>
    </dgm:pt>
    <dgm:pt modelId="{7B4DA510-BA7C-4C9A-BE01-6F19026EF9FB}">
      <dgm:prSet custT="1"/>
      <dgm:spPr/>
      <dgm:t>
        <a:bodyPr/>
        <a:lstStyle/>
        <a:p>
          <a:r>
            <a:rPr lang="en-US" sz="2200" dirty="0">
              <a:latin typeface="Calibri" panose="020F0502020204030204" pitchFamily="34" charset="0"/>
              <a:cs typeface="Calibri" panose="020F0502020204030204" pitchFamily="34" charset="0"/>
            </a:rPr>
            <a:t>You can </a:t>
          </a:r>
          <a:r>
            <a:rPr lang="en-US" sz="2200" b="1" dirty="0">
              <a:latin typeface="Calibri" panose="020F0502020204030204" pitchFamily="34" charset="0"/>
              <a:cs typeface="Calibri" panose="020F0502020204030204" pitchFamily="34" charset="0"/>
            </a:rPr>
            <a:t>raise</a:t>
          </a:r>
          <a:r>
            <a:rPr lang="en-US" sz="2200" dirty="0">
              <a:latin typeface="Calibri" panose="020F0502020204030204" pitchFamily="34" charset="0"/>
              <a:cs typeface="Calibri" panose="020F0502020204030204" pitchFamily="34" charset="0"/>
            </a:rPr>
            <a:t> an exception </a:t>
          </a:r>
          <a:r>
            <a:rPr lang="en-US" sz="2200" b="1" dirty="0">
              <a:latin typeface="Calibri" panose="020F0502020204030204" pitchFamily="34" charset="0"/>
              <a:cs typeface="Calibri" panose="020F0502020204030204" pitchFamily="34" charset="0"/>
            </a:rPr>
            <a:t>in</a:t>
          </a:r>
          <a:r>
            <a:rPr lang="en-US" sz="2200" dirty="0">
              <a:latin typeface="Calibri" panose="020F0502020204030204" pitchFamily="34" charset="0"/>
              <a:cs typeface="Calibri" panose="020F0502020204030204" pitchFamily="34" charset="0"/>
            </a:rPr>
            <a:t> your own program </a:t>
          </a:r>
          <a:r>
            <a:rPr lang="en-US" sz="2200" b="1" dirty="0">
              <a:latin typeface="Calibri" panose="020F0502020204030204" pitchFamily="34" charset="0"/>
              <a:cs typeface="Calibri" panose="020F0502020204030204" pitchFamily="34" charset="0"/>
            </a:rPr>
            <a:t>by</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using</a:t>
          </a:r>
          <a:r>
            <a:rPr lang="en-US" sz="2200" dirty="0">
              <a:latin typeface="Calibri" panose="020F0502020204030204" pitchFamily="34" charset="0"/>
              <a:cs typeface="Calibri" panose="020F0502020204030204" pitchFamily="34" charset="0"/>
            </a:rPr>
            <a:t> the </a:t>
          </a:r>
          <a:r>
            <a:rPr lang="en-US" sz="2200" b="1" dirty="0">
              <a:latin typeface="Calibri" panose="020F0502020204030204" pitchFamily="34" charset="0"/>
              <a:cs typeface="Calibri" panose="020F0502020204030204" pitchFamily="34" charset="0"/>
            </a:rPr>
            <a:t>raise</a:t>
          </a:r>
          <a:r>
            <a:rPr lang="en-US" sz="2200" dirty="0">
              <a:latin typeface="Calibri" panose="020F0502020204030204" pitchFamily="34" charset="0"/>
              <a:cs typeface="Calibri" panose="020F0502020204030204" pitchFamily="34" charset="0"/>
            </a:rPr>
            <a:t> exception statement.</a:t>
          </a:r>
        </a:p>
      </dgm:t>
    </dgm:pt>
    <dgm:pt modelId="{FF024CAB-B7B6-452D-94FB-44F927C10624}" type="parTrans" cxnId="{686FF983-FA28-409F-B436-6A557DCEAC8F}">
      <dgm:prSet/>
      <dgm:spPr/>
      <dgm:t>
        <a:bodyPr/>
        <a:lstStyle/>
        <a:p>
          <a:endParaRPr lang="en-IN" sz="2200"/>
        </a:p>
      </dgm:t>
    </dgm:pt>
    <dgm:pt modelId="{A2E14572-0534-423D-9213-92EC03D3A797}" type="sibTrans" cxnId="{686FF983-FA28-409F-B436-6A557DCEAC8F}">
      <dgm:prSet/>
      <dgm:spPr/>
      <dgm:t>
        <a:bodyPr/>
        <a:lstStyle/>
        <a:p>
          <a:endParaRPr lang="en-IN" sz="2200"/>
        </a:p>
      </dgm:t>
    </dgm:pt>
    <dgm:pt modelId="{2792B119-1066-418E-994C-EF4AB27F885B}" type="pres">
      <dgm:prSet presAssocID="{0CADCA4A-A1A7-4564-87AF-E0139B2CF0B4}" presName="linear" presStyleCnt="0">
        <dgm:presLayoutVars>
          <dgm:animLvl val="lvl"/>
          <dgm:resizeHandles val="exact"/>
        </dgm:presLayoutVars>
      </dgm:prSet>
      <dgm:spPr/>
    </dgm:pt>
    <dgm:pt modelId="{FDDE317E-B85A-41B8-B16E-09A2FA8F554B}" type="pres">
      <dgm:prSet presAssocID="{7B4DA510-BA7C-4C9A-BE01-6F19026EF9FB}" presName="parentText" presStyleLbl="node1" presStyleIdx="0" presStyleCnt="2" custScaleY="85536" custLinFactY="-15108" custLinFactNeighborX="-179" custLinFactNeighborY="-100000">
        <dgm:presLayoutVars>
          <dgm:chMax val="0"/>
          <dgm:bulletEnabled val="1"/>
        </dgm:presLayoutVars>
      </dgm:prSet>
      <dgm:spPr/>
    </dgm:pt>
    <dgm:pt modelId="{17DDEDF1-B4DC-4894-B131-A42C3B73E84B}" type="pres">
      <dgm:prSet presAssocID="{A2E14572-0534-423D-9213-92EC03D3A797}" presName="spacer" presStyleCnt="0"/>
      <dgm:spPr/>
    </dgm:pt>
    <dgm:pt modelId="{342011B4-3865-46E5-BEF2-E3EA9D7C5A95}" type="pres">
      <dgm:prSet presAssocID="{90F9940E-4A8B-4BCD-8214-54BA5DCB4076}" presName="parentText" presStyleLbl="node1" presStyleIdx="1" presStyleCnt="2" custScaleY="74429" custLinFactNeighborY="54987">
        <dgm:presLayoutVars>
          <dgm:chMax val="0"/>
          <dgm:bulletEnabled val="1"/>
        </dgm:presLayoutVars>
      </dgm:prSet>
      <dgm:spPr/>
    </dgm:pt>
  </dgm:ptLst>
  <dgm:cxnLst>
    <dgm:cxn modelId="{DF916B51-1646-4144-9658-029BDC754617}" srcId="{0CADCA4A-A1A7-4564-87AF-E0139B2CF0B4}" destId="{90F9940E-4A8B-4BCD-8214-54BA5DCB4076}" srcOrd="1" destOrd="0" parTransId="{3A8AD981-624C-46F6-A32F-DC69AF0D7AEA}" sibTransId="{D024B030-164B-49AB-8F12-92606F730843}"/>
    <dgm:cxn modelId="{0C6F2976-D0FC-4667-8EB0-0609BF7FE97E}" type="presOf" srcId="{0CADCA4A-A1A7-4564-87AF-E0139B2CF0B4}" destId="{2792B119-1066-418E-994C-EF4AB27F885B}" srcOrd="0" destOrd="0" presId="urn:microsoft.com/office/officeart/2005/8/layout/vList2"/>
    <dgm:cxn modelId="{BE01E183-9F2F-4B1E-8FD3-EDEB6DF12655}" type="presOf" srcId="{90F9940E-4A8B-4BCD-8214-54BA5DCB4076}" destId="{342011B4-3865-46E5-BEF2-E3EA9D7C5A95}" srcOrd="0" destOrd="0" presId="urn:microsoft.com/office/officeart/2005/8/layout/vList2"/>
    <dgm:cxn modelId="{686FF983-FA28-409F-B436-6A557DCEAC8F}" srcId="{0CADCA4A-A1A7-4564-87AF-E0139B2CF0B4}" destId="{7B4DA510-BA7C-4C9A-BE01-6F19026EF9FB}" srcOrd="0" destOrd="0" parTransId="{FF024CAB-B7B6-452D-94FB-44F927C10624}" sibTransId="{A2E14572-0534-423D-9213-92EC03D3A797}"/>
    <dgm:cxn modelId="{DE0A92B9-185F-41BE-9A99-361EB3D1261B}" type="presOf" srcId="{7B4DA510-BA7C-4C9A-BE01-6F19026EF9FB}" destId="{FDDE317E-B85A-41B8-B16E-09A2FA8F554B}" srcOrd="0" destOrd="0" presId="urn:microsoft.com/office/officeart/2005/8/layout/vList2"/>
    <dgm:cxn modelId="{511D233E-AE8F-4D71-BE0D-0AEC5F116626}" type="presParOf" srcId="{2792B119-1066-418E-994C-EF4AB27F885B}" destId="{FDDE317E-B85A-41B8-B16E-09A2FA8F554B}" srcOrd="0" destOrd="0" presId="urn:microsoft.com/office/officeart/2005/8/layout/vList2"/>
    <dgm:cxn modelId="{4FAD0B5B-30E9-404A-BF7F-182F06FB45F7}" type="presParOf" srcId="{2792B119-1066-418E-994C-EF4AB27F885B}" destId="{17DDEDF1-B4DC-4894-B131-A42C3B73E84B}" srcOrd="1" destOrd="0" presId="urn:microsoft.com/office/officeart/2005/8/layout/vList2"/>
    <dgm:cxn modelId="{D4717937-3F15-4960-854F-A0A73FFCD536}" type="presParOf" srcId="{2792B119-1066-418E-994C-EF4AB27F885B}" destId="{342011B4-3865-46E5-BEF2-E3EA9D7C5A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F9038-3F26-458E-A865-AA193095E254}">
      <dsp:nvSpPr>
        <dsp:cNvPr id="0" name=""/>
        <dsp:cNvSpPr/>
      </dsp:nvSpPr>
      <dsp:spPr>
        <a:xfrm rot="10800000">
          <a:off x="1903299" y="1506"/>
          <a:ext cx="6823400" cy="738493"/>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565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Keep the microphone and camera off throughout the session </a:t>
          </a:r>
        </a:p>
      </dsp:txBody>
      <dsp:txXfrm rot="10800000">
        <a:off x="2087922" y="1506"/>
        <a:ext cx="6638777" cy="738493"/>
      </dsp:txXfrm>
    </dsp:sp>
    <dsp:sp modelId="{99FBAB44-E98B-4460-8E1F-7B9F25B35E76}">
      <dsp:nvSpPr>
        <dsp:cNvPr id="0" name=""/>
        <dsp:cNvSpPr/>
      </dsp:nvSpPr>
      <dsp:spPr>
        <a:xfrm>
          <a:off x="1534052" y="1506"/>
          <a:ext cx="738493" cy="73849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BA1B1E-CD71-4DD5-BE3C-CEF8994BDA38}">
      <dsp:nvSpPr>
        <dsp:cNvPr id="0" name=""/>
        <dsp:cNvSpPr/>
      </dsp:nvSpPr>
      <dsp:spPr>
        <a:xfrm rot="10800000">
          <a:off x="1903299" y="960446"/>
          <a:ext cx="6823400" cy="738493"/>
        </a:xfrm>
        <a:prstGeom prst="homePlate">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565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Use hand raise option to acknowledge the host </a:t>
          </a:r>
        </a:p>
      </dsp:txBody>
      <dsp:txXfrm rot="10800000">
        <a:off x="2087922" y="960446"/>
        <a:ext cx="6638777" cy="738493"/>
      </dsp:txXfrm>
    </dsp:sp>
    <dsp:sp modelId="{51612F1C-785A-46B8-89B6-183D9D26B0F2}">
      <dsp:nvSpPr>
        <dsp:cNvPr id="0" name=""/>
        <dsp:cNvSpPr/>
      </dsp:nvSpPr>
      <dsp:spPr>
        <a:xfrm>
          <a:off x="1534052" y="960446"/>
          <a:ext cx="738493" cy="73849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8B835F-B67B-4E36-93A4-A21CA610FB0F}">
      <dsp:nvSpPr>
        <dsp:cNvPr id="0" name=""/>
        <dsp:cNvSpPr/>
      </dsp:nvSpPr>
      <dsp:spPr>
        <a:xfrm rot="10800000">
          <a:off x="1903299" y="1919385"/>
          <a:ext cx="6823400" cy="738493"/>
        </a:xfrm>
        <a:prstGeom prst="homePlat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565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Post your answers in the chat box </a:t>
          </a:r>
        </a:p>
      </dsp:txBody>
      <dsp:txXfrm rot="10800000">
        <a:off x="2087922" y="1919385"/>
        <a:ext cx="6638777" cy="738493"/>
      </dsp:txXfrm>
    </dsp:sp>
    <dsp:sp modelId="{9BF2BDB3-5FA0-4AC9-A314-77659264F1CB}">
      <dsp:nvSpPr>
        <dsp:cNvPr id="0" name=""/>
        <dsp:cNvSpPr/>
      </dsp:nvSpPr>
      <dsp:spPr>
        <a:xfrm>
          <a:off x="1534052" y="1919385"/>
          <a:ext cx="738493" cy="73849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15F6F9-3AEC-4810-AA52-B34493DCC8AD}">
      <dsp:nvSpPr>
        <dsp:cNvPr id="0" name=""/>
        <dsp:cNvSpPr/>
      </dsp:nvSpPr>
      <dsp:spPr>
        <a:xfrm rot="10800000">
          <a:off x="1903299" y="2878325"/>
          <a:ext cx="6823400" cy="738493"/>
        </a:xfrm>
        <a:prstGeom prst="homePlate">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565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Any specific doubt related to content/problem kindly ask in the Q&amp;A tab.</a:t>
          </a:r>
        </a:p>
      </dsp:txBody>
      <dsp:txXfrm rot="10800000">
        <a:off x="2087922" y="2878325"/>
        <a:ext cx="6638777" cy="738493"/>
      </dsp:txXfrm>
    </dsp:sp>
    <dsp:sp modelId="{C38537C7-CE0F-415D-B098-6B0952043876}">
      <dsp:nvSpPr>
        <dsp:cNvPr id="0" name=""/>
        <dsp:cNvSpPr/>
      </dsp:nvSpPr>
      <dsp:spPr>
        <a:xfrm>
          <a:off x="1534052" y="2878325"/>
          <a:ext cx="738493" cy="738493"/>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8EB6D4-55DC-4434-8648-AD2FA3B7ED0E}">
      <dsp:nvSpPr>
        <dsp:cNvPr id="0" name=""/>
        <dsp:cNvSpPr/>
      </dsp:nvSpPr>
      <dsp:spPr>
        <a:xfrm rot="10800000">
          <a:off x="1903299" y="3837264"/>
          <a:ext cx="6823400" cy="738493"/>
        </a:xfrm>
        <a:prstGeom prst="homePlat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5655"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A</a:t>
          </a:r>
          <a:r>
            <a:rPr lang="en-US" sz="2200" kern="1200" baseline="0">
              <a:latin typeface="Calibri" panose="020F0502020204030204" pitchFamily="34" charset="0"/>
              <a:cs typeface="Calibri" panose="020F0502020204030204" pitchFamily="34" charset="0"/>
            </a:rPr>
            <a:t> mentor will be allocated to clarify all your doubts which were posted in Q&amp;A area.</a:t>
          </a:r>
          <a:endParaRPr lang="en-US" sz="2200" kern="1200">
            <a:latin typeface="Calibri" panose="020F0502020204030204" pitchFamily="34" charset="0"/>
            <a:cs typeface="Calibri" panose="020F0502020204030204" pitchFamily="34" charset="0"/>
          </a:endParaRPr>
        </a:p>
      </dsp:txBody>
      <dsp:txXfrm rot="10800000">
        <a:off x="2087922" y="3837264"/>
        <a:ext cx="6638777" cy="738493"/>
      </dsp:txXfrm>
    </dsp:sp>
    <dsp:sp modelId="{EA97D86D-F386-4208-B866-FC6AB7078DD7}">
      <dsp:nvSpPr>
        <dsp:cNvPr id="0" name=""/>
        <dsp:cNvSpPr/>
      </dsp:nvSpPr>
      <dsp:spPr>
        <a:xfrm>
          <a:off x="1534052" y="3837264"/>
          <a:ext cx="738493" cy="738493"/>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F60D6-E7F6-4461-BB97-C1C3CCB6AE17}">
      <dsp:nvSpPr>
        <dsp:cNvPr id="0" name=""/>
        <dsp:cNvSpPr/>
      </dsp:nvSpPr>
      <dsp:spPr>
        <a:xfrm>
          <a:off x="311582" y="1118077"/>
          <a:ext cx="1188362" cy="118836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6D556B0-D472-4CA1-AB6C-804B11171389}">
      <dsp:nvSpPr>
        <dsp:cNvPr id="0" name=""/>
        <dsp:cNvSpPr/>
      </dsp:nvSpPr>
      <dsp:spPr>
        <a:xfrm>
          <a:off x="905764" y="1118077"/>
          <a:ext cx="6340350" cy="1188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7940" rIns="0" bIns="2794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OOPS AND ITS CONCEPTS</a:t>
          </a:r>
        </a:p>
      </dsp:txBody>
      <dsp:txXfrm>
        <a:off x="905764" y="1118077"/>
        <a:ext cx="6340350" cy="1188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73AA-2446-4048-B2C0-A8424FB2645F}">
      <dsp:nvSpPr>
        <dsp:cNvPr id="0" name=""/>
        <dsp:cNvSpPr/>
      </dsp:nvSpPr>
      <dsp:spPr>
        <a:xfrm>
          <a:off x="0" y="0"/>
          <a:ext cx="4210552" cy="4213944"/>
        </a:xfrm>
        <a:prstGeom prst="triangl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22B911-A6EC-48F5-B80B-9859B9C6CFA9}">
      <dsp:nvSpPr>
        <dsp:cNvPr id="0" name=""/>
        <dsp:cNvSpPr/>
      </dsp:nvSpPr>
      <dsp:spPr>
        <a:xfrm>
          <a:off x="2105276" y="421805"/>
          <a:ext cx="2736858" cy="74896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dirty="0">
              <a:latin typeface="Calibri" panose="020F0502020204030204" pitchFamily="34" charset="0"/>
              <a:cs typeface="Calibri" panose="020F0502020204030204" pitchFamily="34" charset="0"/>
            </a:rPr>
            <a:t>Class</a:t>
          </a:r>
        </a:p>
      </dsp:txBody>
      <dsp:txXfrm>
        <a:off x="2141837" y="458366"/>
        <a:ext cx="2663736" cy="675840"/>
      </dsp:txXfrm>
    </dsp:sp>
    <dsp:sp modelId="{05101D7E-78DF-4690-A960-0340CE225443}">
      <dsp:nvSpPr>
        <dsp:cNvPr id="0" name=""/>
        <dsp:cNvSpPr/>
      </dsp:nvSpPr>
      <dsp:spPr>
        <a:xfrm>
          <a:off x="2105276" y="1264388"/>
          <a:ext cx="2736858" cy="748962"/>
        </a:xfrm>
        <a:prstGeom prst="round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Objects</a:t>
          </a:r>
          <a:endParaRPr lang="en-IN" sz="2200" b="1" kern="1200" dirty="0">
            <a:latin typeface="Calibri" panose="020F0502020204030204" pitchFamily="34" charset="0"/>
            <a:cs typeface="Calibri" panose="020F0502020204030204" pitchFamily="34" charset="0"/>
          </a:endParaRPr>
        </a:p>
      </dsp:txBody>
      <dsp:txXfrm>
        <a:off x="2141837" y="1300949"/>
        <a:ext cx="2663736" cy="675840"/>
      </dsp:txXfrm>
    </dsp:sp>
    <dsp:sp modelId="{CA0F2C68-C15F-49E0-8169-ED74A40AF4EC}">
      <dsp:nvSpPr>
        <dsp:cNvPr id="0" name=""/>
        <dsp:cNvSpPr/>
      </dsp:nvSpPr>
      <dsp:spPr>
        <a:xfrm>
          <a:off x="2105276" y="2106972"/>
          <a:ext cx="2736858" cy="748962"/>
        </a:xfrm>
        <a:prstGeom prst="round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Methods</a:t>
          </a:r>
          <a:endParaRPr lang="en-IN" sz="2200" b="1" kern="1200" dirty="0">
            <a:latin typeface="Calibri" panose="020F0502020204030204" pitchFamily="34" charset="0"/>
            <a:cs typeface="Calibri" panose="020F0502020204030204" pitchFamily="34" charset="0"/>
          </a:endParaRPr>
        </a:p>
      </dsp:txBody>
      <dsp:txXfrm>
        <a:off x="2141837" y="2143533"/>
        <a:ext cx="2663736" cy="675840"/>
      </dsp:txXfrm>
    </dsp:sp>
    <dsp:sp modelId="{DA341A3A-E554-4003-BD72-C8186BC36713}">
      <dsp:nvSpPr>
        <dsp:cNvPr id="0" name=""/>
        <dsp:cNvSpPr/>
      </dsp:nvSpPr>
      <dsp:spPr>
        <a:xfrm>
          <a:off x="2105276" y="2949555"/>
          <a:ext cx="2736858" cy="748962"/>
        </a:xfrm>
        <a:prstGeom prst="round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Constructors</a:t>
          </a:r>
          <a:endParaRPr lang="en-IN" sz="2200" b="1" kern="1200" dirty="0">
            <a:latin typeface="Calibri" panose="020F0502020204030204" pitchFamily="34" charset="0"/>
            <a:cs typeface="Calibri" panose="020F0502020204030204" pitchFamily="34" charset="0"/>
          </a:endParaRPr>
        </a:p>
      </dsp:txBody>
      <dsp:txXfrm>
        <a:off x="2141837" y="2986116"/>
        <a:ext cx="2663736" cy="6758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B273D-EBF0-477A-B443-E8C177EC8264}">
      <dsp:nvSpPr>
        <dsp:cNvPr id="0" name=""/>
        <dsp:cNvSpPr/>
      </dsp:nvSpPr>
      <dsp:spPr>
        <a:xfrm rot="5400000">
          <a:off x="-159366" y="163313"/>
          <a:ext cx="1062443" cy="743710"/>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a:latin typeface="Calibri" panose="020F0502020204030204" pitchFamily="34" charset="0"/>
            <a:cs typeface="Calibri" panose="020F0502020204030204" pitchFamily="34" charset="0"/>
          </a:endParaRPr>
        </a:p>
      </dsp:txBody>
      <dsp:txXfrm rot="-5400000">
        <a:off x="1" y="375801"/>
        <a:ext cx="743710" cy="318733"/>
      </dsp:txXfrm>
    </dsp:sp>
    <dsp:sp modelId="{C88C4D8F-7999-4A8B-9DBB-6ADD8C51084C}">
      <dsp:nvSpPr>
        <dsp:cNvPr id="0" name=""/>
        <dsp:cNvSpPr/>
      </dsp:nvSpPr>
      <dsp:spPr>
        <a:xfrm rot="5400000">
          <a:off x="4098712" y="-3351054"/>
          <a:ext cx="690588" cy="7400592"/>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Class is an abstract as well user defined  data type.</a:t>
          </a:r>
          <a:endParaRPr lang="en-IN" sz="2200" kern="1200" dirty="0">
            <a:latin typeface="Calibri" panose="020F0502020204030204" pitchFamily="34" charset="0"/>
            <a:cs typeface="Calibri" panose="020F0502020204030204" pitchFamily="34" charset="0"/>
          </a:endParaRPr>
        </a:p>
      </dsp:txBody>
      <dsp:txXfrm rot="-5400000">
        <a:off x="743710" y="37660"/>
        <a:ext cx="7366880" cy="623164"/>
      </dsp:txXfrm>
    </dsp:sp>
    <dsp:sp modelId="{FAFBE993-AC9F-4E9C-9D64-DCD3243C3349}">
      <dsp:nvSpPr>
        <dsp:cNvPr id="0" name=""/>
        <dsp:cNvSpPr/>
      </dsp:nvSpPr>
      <dsp:spPr>
        <a:xfrm rot="5400000">
          <a:off x="-159366" y="1108430"/>
          <a:ext cx="1062443" cy="743710"/>
        </a:xfrm>
        <a:prstGeom prst="chevron">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dirty="0">
            <a:latin typeface="Calibri" panose="020F0502020204030204" pitchFamily="34" charset="0"/>
            <a:cs typeface="Calibri" panose="020F0502020204030204" pitchFamily="34" charset="0"/>
          </a:endParaRPr>
        </a:p>
      </dsp:txBody>
      <dsp:txXfrm rot="-5400000">
        <a:off x="1" y="1320918"/>
        <a:ext cx="743710" cy="318733"/>
      </dsp:txXfrm>
    </dsp:sp>
    <dsp:sp modelId="{2FC03F01-5B32-4833-AC13-ECE133BE9951}">
      <dsp:nvSpPr>
        <dsp:cNvPr id="0" name=""/>
        <dsp:cNvSpPr/>
      </dsp:nvSpPr>
      <dsp:spPr>
        <a:xfrm rot="5400000">
          <a:off x="4098712" y="-2405937"/>
          <a:ext cx="690588" cy="7400592"/>
        </a:xfrm>
        <a:prstGeom prst="round2SameRect">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The primary purpose of class is to store data and  information.</a:t>
          </a:r>
          <a:endParaRPr lang="en-IN" sz="2200" kern="1200" dirty="0">
            <a:latin typeface="Calibri" panose="020F0502020204030204" pitchFamily="34" charset="0"/>
            <a:cs typeface="Calibri" panose="020F0502020204030204" pitchFamily="34" charset="0"/>
          </a:endParaRPr>
        </a:p>
      </dsp:txBody>
      <dsp:txXfrm rot="-5400000">
        <a:off x="743710" y="982777"/>
        <a:ext cx="7366880" cy="623164"/>
      </dsp:txXfrm>
    </dsp:sp>
    <dsp:sp modelId="{DD73005D-65F9-428C-BB5C-6405F08249E2}">
      <dsp:nvSpPr>
        <dsp:cNvPr id="0" name=""/>
        <dsp:cNvSpPr/>
      </dsp:nvSpPr>
      <dsp:spPr>
        <a:xfrm rot="5400000">
          <a:off x="-159366" y="2053547"/>
          <a:ext cx="1062443" cy="743710"/>
        </a:xfrm>
        <a:prstGeom prst="chevron">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dirty="0">
            <a:latin typeface="Calibri" panose="020F0502020204030204" pitchFamily="34" charset="0"/>
            <a:cs typeface="Calibri" panose="020F0502020204030204" pitchFamily="34" charset="0"/>
          </a:endParaRPr>
        </a:p>
      </dsp:txBody>
      <dsp:txXfrm rot="-5400000">
        <a:off x="1" y="2266035"/>
        <a:ext cx="743710" cy="318733"/>
      </dsp:txXfrm>
    </dsp:sp>
    <dsp:sp modelId="{A0A2DB6F-24E0-4976-997B-6B48A8A48C89}">
      <dsp:nvSpPr>
        <dsp:cNvPr id="0" name=""/>
        <dsp:cNvSpPr/>
      </dsp:nvSpPr>
      <dsp:spPr>
        <a:xfrm rot="5400000">
          <a:off x="4098712" y="-1460820"/>
          <a:ext cx="690588" cy="7400592"/>
        </a:xfrm>
        <a:prstGeom prst="round2Same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The members of class defines the class.</a:t>
          </a:r>
          <a:endParaRPr lang="en-IN" sz="2200" kern="1200" dirty="0">
            <a:latin typeface="Calibri" panose="020F0502020204030204" pitchFamily="34" charset="0"/>
            <a:cs typeface="Calibri" panose="020F0502020204030204" pitchFamily="34" charset="0"/>
          </a:endParaRPr>
        </a:p>
      </dsp:txBody>
      <dsp:txXfrm rot="-5400000">
        <a:off x="743710" y="1927894"/>
        <a:ext cx="7366880" cy="623164"/>
      </dsp:txXfrm>
    </dsp:sp>
    <dsp:sp modelId="{3BDD4FCB-22D2-4CEB-99D0-A1396711C519}">
      <dsp:nvSpPr>
        <dsp:cNvPr id="0" name=""/>
        <dsp:cNvSpPr/>
      </dsp:nvSpPr>
      <dsp:spPr>
        <a:xfrm rot="5400000">
          <a:off x="-159366" y="2998664"/>
          <a:ext cx="1062443" cy="743710"/>
        </a:xfrm>
        <a:prstGeom prst="chevron">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dirty="0">
            <a:latin typeface="Calibri" panose="020F0502020204030204" pitchFamily="34" charset="0"/>
            <a:cs typeface="Calibri" panose="020F0502020204030204" pitchFamily="34" charset="0"/>
          </a:endParaRPr>
        </a:p>
      </dsp:txBody>
      <dsp:txXfrm rot="-5400000">
        <a:off x="1" y="3211152"/>
        <a:ext cx="743710" cy="318733"/>
      </dsp:txXfrm>
    </dsp:sp>
    <dsp:sp modelId="{0250C0FB-719F-424C-93CB-C6389BA3F745}">
      <dsp:nvSpPr>
        <dsp:cNvPr id="0" name=""/>
        <dsp:cNvSpPr/>
      </dsp:nvSpPr>
      <dsp:spPr>
        <a:xfrm rot="5400000">
          <a:off x="4098712" y="-515703"/>
          <a:ext cx="690588" cy="7400592"/>
        </a:xfrm>
        <a:prstGeom prst="round2SameRect">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Class cannot be seen to real world but an object can be seen.</a:t>
          </a:r>
          <a:endParaRPr lang="en-IN" sz="2200" kern="1200" dirty="0">
            <a:latin typeface="Calibri" panose="020F0502020204030204" pitchFamily="34" charset="0"/>
            <a:cs typeface="Calibri" panose="020F0502020204030204" pitchFamily="34" charset="0"/>
          </a:endParaRPr>
        </a:p>
      </dsp:txBody>
      <dsp:txXfrm rot="-5400000">
        <a:off x="743710" y="2873011"/>
        <a:ext cx="7366880" cy="623164"/>
      </dsp:txXfrm>
    </dsp:sp>
    <dsp:sp modelId="{80474C7D-1E73-40FF-B909-7DD757581867}">
      <dsp:nvSpPr>
        <dsp:cNvPr id="0" name=""/>
        <dsp:cNvSpPr/>
      </dsp:nvSpPr>
      <dsp:spPr>
        <a:xfrm rot="5400000">
          <a:off x="-159366" y="3943781"/>
          <a:ext cx="1062443" cy="743710"/>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dirty="0">
            <a:latin typeface="Calibri" panose="020F0502020204030204" pitchFamily="34" charset="0"/>
            <a:cs typeface="Calibri" panose="020F0502020204030204" pitchFamily="34" charset="0"/>
          </a:endParaRPr>
        </a:p>
      </dsp:txBody>
      <dsp:txXfrm rot="-5400000">
        <a:off x="1" y="4156269"/>
        <a:ext cx="743710" cy="318733"/>
      </dsp:txXfrm>
    </dsp:sp>
    <dsp:sp modelId="{58127BD3-4D57-404B-ADFD-F5E9B5CBC64C}">
      <dsp:nvSpPr>
        <dsp:cNvPr id="0" name=""/>
        <dsp:cNvSpPr/>
      </dsp:nvSpPr>
      <dsp:spPr>
        <a:xfrm rot="5400000">
          <a:off x="4098712" y="429413"/>
          <a:ext cx="690588" cy="7400592"/>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A class is basically an object constructor or a blueprint for an object.</a:t>
          </a:r>
          <a:endParaRPr lang="en-IN" sz="2200" kern="1200" dirty="0">
            <a:latin typeface="Calibri" panose="020F0502020204030204" pitchFamily="34" charset="0"/>
            <a:cs typeface="Calibri" panose="020F0502020204030204" pitchFamily="34" charset="0"/>
          </a:endParaRPr>
        </a:p>
      </dsp:txBody>
      <dsp:txXfrm rot="-5400000">
        <a:off x="743710" y="3818127"/>
        <a:ext cx="7366880" cy="623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07D65-A4DC-46CF-AD27-1C2D68702C57}">
      <dsp:nvSpPr>
        <dsp:cNvPr id="0" name=""/>
        <dsp:cNvSpPr/>
      </dsp:nvSpPr>
      <dsp:spPr>
        <a:xfrm>
          <a:off x="227233" y="0"/>
          <a:ext cx="6049655" cy="881131"/>
        </a:xfrm>
        <a:prstGeom prst="rightArrow">
          <a:avLst>
            <a:gd name="adj1" fmla="val 50000"/>
            <a:gd name="adj2" fmla="val 5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39880" numCol="1" spcCol="1270" anchor="ctr" anchorCtr="0">
          <a:noAutofit/>
        </a:bodyPr>
        <a:lstStyle/>
        <a:p>
          <a:pPr marL="0" lvl="0" indent="0" algn="l" defTabSz="977900">
            <a:lnSpc>
              <a:spcPct val="90000"/>
            </a:lnSpc>
            <a:spcBef>
              <a:spcPct val="0"/>
            </a:spcBef>
            <a:spcAft>
              <a:spcPct val="35000"/>
            </a:spcAft>
            <a:buNone/>
          </a:pPr>
          <a:endParaRPr lang="en-IN" sz="2200" kern="1200">
            <a:latin typeface="Calibri" panose="020F0502020204030204" pitchFamily="34" charset="0"/>
            <a:cs typeface="Calibri" panose="020F0502020204030204" pitchFamily="34" charset="0"/>
          </a:endParaRPr>
        </a:p>
      </dsp:txBody>
      <dsp:txXfrm>
        <a:off x="227233" y="220283"/>
        <a:ext cx="5829372" cy="440565"/>
      </dsp:txXfrm>
    </dsp:sp>
    <dsp:sp modelId="{C370E7B3-5D99-4B2A-9EDC-E21F24552AA6}">
      <dsp:nvSpPr>
        <dsp:cNvPr id="0" name=""/>
        <dsp:cNvSpPr/>
      </dsp:nvSpPr>
      <dsp:spPr>
        <a:xfrm>
          <a:off x="227233" y="681663"/>
          <a:ext cx="2794940" cy="1966733"/>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latin typeface="Calibri" panose="020F0502020204030204" pitchFamily="34" charset="0"/>
              <a:cs typeface="Calibri" panose="020F0502020204030204" pitchFamily="34" charset="0"/>
            </a:rPr>
            <a:t>A class needs to be instantiated if we want to use the class attributes in another class or method. </a:t>
          </a:r>
          <a:endParaRPr lang="en-IN" sz="2200" kern="1200" dirty="0">
            <a:latin typeface="Calibri" panose="020F0502020204030204" pitchFamily="34" charset="0"/>
            <a:cs typeface="Calibri" panose="020F0502020204030204" pitchFamily="34" charset="0"/>
          </a:endParaRPr>
        </a:p>
      </dsp:txBody>
      <dsp:txXfrm>
        <a:off x="227233" y="681663"/>
        <a:ext cx="2794940" cy="1966733"/>
      </dsp:txXfrm>
    </dsp:sp>
    <dsp:sp modelId="{658CB12F-4EF3-40DC-A11E-984B2251613F}">
      <dsp:nvSpPr>
        <dsp:cNvPr id="0" name=""/>
        <dsp:cNvSpPr/>
      </dsp:nvSpPr>
      <dsp:spPr>
        <a:xfrm>
          <a:off x="3022174" y="293612"/>
          <a:ext cx="3254714" cy="881131"/>
        </a:xfrm>
        <a:prstGeom prst="rightArrow">
          <a:avLst>
            <a:gd name="adj1" fmla="val 50000"/>
            <a:gd name="adj2" fmla="val 5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39880" numCol="1" spcCol="1270" anchor="ctr" anchorCtr="0">
          <a:noAutofit/>
        </a:bodyPr>
        <a:lstStyle/>
        <a:p>
          <a:pPr marL="0" lvl="0" indent="0" algn="l" defTabSz="977900">
            <a:lnSpc>
              <a:spcPct val="90000"/>
            </a:lnSpc>
            <a:spcBef>
              <a:spcPct val="0"/>
            </a:spcBef>
            <a:spcAft>
              <a:spcPct val="35000"/>
            </a:spcAft>
            <a:buNone/>
          </a:pPr>
          <a:endParaRPr lang="en-IN" sz="2200" kern="1200" dirty="0">
            <a:latin typeface="Calibri" panose="020F0502020204030204" pitchFamily="34" charset="0"/>
            <a:cs typeface="Calibri" panose="020F0502020204030204" pitchFamily="34" charset="0"/>
          </a:endParaRPr>
        </a:p>
      </dsp:txBody>
      <dsp:txXfrm>
        <a:off x="3022174" y="513895"/>
        <a:ext cx="3034431" cy="440565"/>
      </dsp:txXfrm>
    </dsp:sp>
    <dsp:sp modelId="{44C2FCC0-DCCF-47EF-B2AC-307B1EC18375}">
      <dsp:nvSpPr>
        <dsp:cNvPr id="0" name=""/>
        <dsp:cNvSpPr/>
      </dsp:nvSpPr>
      <dsp:spPr>
        <a:xfrm>
          <a:off x="3022174" y="975276"/>
          <a:ext cx="2794940" cy="1966733"/>
        </a:xfrm>
        <a:prstGeom prst="rect">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latin typeface="Calibri" panose="020F0502020204030204" pitchFamily="34" charset="0"/>
              <a:cs typeface="Calibri" panose="020F0502020204030204" pitchFamily="34" charset="0"/>
            </a:rPr>
            <a:t>A class can be instantiated by calling the class using the class name.</a:t>
          </a:r>
          <a:endParaRPr lang="en-IN" sz="2200" kern="1200" dirty="0">
            <a:latin typeface="Calibri" panose="020F0502020204030204" pitchFamily="34" charset="0"/>
            <a:cs typeface="Calibri" panose="020F0502020204030204" pitchFamily="34" charset="0"/>
          </a:endParaRPr>
        </a:p>
      </dsp:txBody>
      <dsp:txXfrm>
        <a:off x="3022174" y="975276"/>
        <a:ext cx="2794940" cy="1966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0D1F6-4723-4FEA-9A11-9CCC41ED15E5}">
      <dsp:nvSpPr>
        <dsp:cNvPr id="0" name=""/>
        <dsp:cNvSpPr/>
      </dsp:nvSpPr>
      <dsp:spPr>
        <a:xfrm>
          <a:off x="0" y="36725"/>
          <a:ext cx="8011867" cy="973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Objects are an encapsulation of variables and functions into a single entity.</a:t>
          </a:r>
          <a:endParaRPr lang="en-IN" sz="2200" kern="1200">
            <a:latin typeface="Calibri" panose="020F0502020204030204" pitchFamily="34" charset="0"/>
            <a:cs typeface="Calibri" panose="020F0502020204030204" pitchFamily="34" charset="0"/>
          </a:endParaRPr>
        </a:p>
      </dsp:txBody>
      <dsp:txXfrm>
        <a:off x="47519" y="84244"/>
        <a:ext cx="7916829" cy="878402"/>
      </dsp:txXfrm>
    </dsp:sp>
    <dsp:sp modelId="{B2A65781-141C-4CD9-B390-5D7352483012}">
      <dsp:nvSpPr>
        <dsp:cNvPr id="0" name=""/>
        <dsp:cNvSpPr/>
      </dsp:nvSpPr>
      <dsp:spPr>
        <a:xfrm>
          <a:off x="0" y="1159925"/>
          <a:ext cx="8011867" cy="97344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Objects get their variables and functions from classes.</a:t>
          </a:r>
          <a:endParaRPr lang="en-IN" sz="2200" kern="1200">
            <a:latin typeface="Calibri" panose="020F0502020204030204" pitchFamily="34" charset="0"/>
            <a:cs typeface="Calibri" panose="020F0502020204030204" pitchFamily="34" charset="0"/>
          </a:endParaRPr>
        </a:p>
      </dsp:txBody>
      <dsp:txXfrm>
        <a:off x="47519" y="1207444"/>
        <a:ext cx="7916829" cy="878402"/>
      </dsp:txXfrm>
    </dsp:sp>
    <dsp:sp modelId="{D7A00405-6BDD-4DBC-90B7-D6CD13E583E9}">
      <dsp:nvSpPr>
        <dsp:cNvPr id="0" name=""/>
        <dsp:cNvSpPr/>
      </dsp:nvSpPr>
      <dsp:spPr>
        <a:xfrm>
          <a:off x="0" y="2283125"/>
          <a:ext cx="8011867" cy="97344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The implementation of class is an object</a:t>
          </a:r>
          <a:endParaRPr lang="en-IN" sz="2200" kern="1200" dirty="0">
            <a:latin typeface="Calibri" panose="020F0502020204030204" pitchFamily="34" charset="0"/>
            <a:cs typeface="Calibri" panose="020F0502020204030204" pitchFamily="34" charset="0"/>
          </a:endParaRPr>
        </a:p>
      </dsp:txBody>
      <dsp:txXfrm>
        <a:off x="47519" y="2330644"/>
        <a:ext cx="7916829" cy="878402"/>
      </dsp:txXfrm>
    </dsp:sp>
    <dsp:sp modelId="{805D1BD5-7B3B-41E1-99F9-C035D82B571F}">
      <dsp:nvSpPr>
        <dsp:cNvPr id="0" name=""/>
        <dsp:cNvSpPr/>
      </dsp:nvSpPr>
      <dsp:spPr>
        <a:xfrm>
          <a:off x="0" y="3406325"/>
          <a:ext cx="8011867" cy="97344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The class is not visible to the outside world but object does</a:t>
          </a:r>
          <a:endParaRPr lang="en-IN" sz="2200" kern="1200" dirty="0">
            <a:latin typeface="Calibri" panose="020F0502020204030204" pitchFamily="34" charset="0"/>
            <a:cs typeface="Calibri" panose="020F0502020204030204" pitchFamily="34" charset="0"/>
          </a:endParaRPr>
        </a:p>
      </dsp:txBody>
      <dsp:txXfrm>
        <a:off x="47519" y="3453844"/>
        <a:ext cx="7916829" cy="8784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ADDDB-4890-4E0A-9637-7B193FE14B01}">
      <dsp:nvSpPr>
        <dsp:cNvPr id="0" name=""/>
        <dsp:cNvSpPr/>
      </dsp:nvSpPr>
      <dsp:spPr>
        <a:xfrm>
          <a:off x="0" y="685250"/>
          <a:ext cx="2210745" cy="13264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Inheritance</a:t>
          </a:r>
          <a:endParaRPr lang="en-IN" sz="2200" kern="1200" dirty="0">
            <a:latin typeface="Calibri" panose="020F0502020204030204" pitchFamily="34" charset="0"/>
            <a:cs typeface="Calibri" panose="020F0502020204030204" pitchFamily="34" charset="0"/>
          </a:endParaRPr>
        </a:p>
      </dsp:txBody>
      <dsp:txXfrm>
        <a:off x="0" y="685250"/>
        <a:ext cx="2210745" cy="1326447"/>
      </dsp:txXfrm>
    </dsp:sp>
    <dsp:sp modelId="{588AFA01-EEBD-4262-AA4E-0C2BBA7195E9}">
      <dsp:nvSpPr>
        <dsp:cNvPr id="0" name=""/>
        <dsp:cNvSpPr/>
      </dsp:nvSpPr>
      <dsp:spPr>
        <a:xfrm>
          <a:off x="2431819" y="685250"/>
          <a:ext cx="2210745" cy="1326447"/>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Polymorphism</a:t>
          </a:r>
          <a:endParaRPr lang="en-IN" sz="2200" kern="1200" dirty="0">
            <a:latin typeface="Calibri" panose="020F0502020204030204" pitchFamily="34" charset="0"/>
            <a:cs typeface="Calibri" panose="020F0502020204030204" pitchFamily="34" charset="0"/>
          </a:endParaRPr>
        </a:p>
      </dsp:txBody>
      <dsp:txXfrm>
        <a:off x="2431819" y="685250"/>
        <a:ext cx="2210745" cy="1326447"/>
      </dsp:txXfrm>
    </dsp:sp>
    <dsp:sp modelId="{9BB4934F-E752-4917-A812-08BAAAA17D72}">
      <dsp:nvSpPr>
        <dsp:cNvPr id="0" name=""/>
        <dsp:cNvSpPr/>
      </dsp:nvSpPr>
      <dsp:spPr>
        <a:xfrm>
          <a:off x="4863639" y="685250"/>
          <a:ext cx="2210745" cy="1326447"/>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Data Encapsulation</a:t>
          </a:r>
          <a:endParaRPr lang="en-IN" sz="2200" kern="1200" dirty="0">
            <a:latin typeface="Calibri" panose="020F0502020204030204" pitchFamily="34" charset="0"/>
            <a:cs typeface="Calibri" panose="020F0502020204030204" pitchFamily="34" charset="0"/>
          </a:endParaRPr>
        </a:p>
      </dsp:txBody>
      <dsp:txXfrm>
        <a:off x="4863639" y="685250"/>
        <a:ext cx="2210745" cy="1326447"/>
      </dsp:txXfrm>
    </dsp:sp>
    <dsp:sp modelId="{3223FDF5-C667-4E18-87F0-D6915F9EB033}">
      <dsp:nvSpPr>
        <dsp:cNvPr id="0" name=""/>
        <dsp:cNvSpPr/>
      </dsp:nvSpPr>
      <dsp:spPr>
        <a:xfrm>
          <a:off x="1215909" y="2232772"/>
          <a:ext cx="2210745" cy="1326447"/>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Data Abstraction</a:t>
          </a:r>
          <a:endParaRPr lang="en-IN" sz="2200" kern="1200" dirty="0">
            <a:latin typeface="Calibri" panose="020F0502020204030204" pitchFamily="34" charset="0"/>
            <a:cs typeface="Calibri" panose="020F0502020204030204" pitchFamily="34" charset="0"/>
          </a:endParaRPr>
        </a:p>
      </dsp:txBody>
      <dsp:txXfrm>
        <a:off x="1215909" y="2232772"/>
        <a:ext cx="2210745" cy="1326447"/>
      </dsp:txXfrm>
    </dsp:sp>
    <dsp:sp modelId="{78AD2827-63FD-49B8-BD07-4CA2DC2DB82A}">
      <dsp:nvSpPr>
        <dsp:cNvPr id="0" name=""/>
        <dsp:cNvSpPr/>
      </dsp:nvSpPr>
      <dsp:spPr>
        <a:xfrm>
          <a:off x="3647729" y="2232772"/>
          <a:ext cx="2210745" cy="132644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Exception Handling</a:t>
          </a:r>
          <a:endParaRPr lang="en-IN" sz="2200" kern="1200" dirty="0">
            <a:latin typeface="Calibri" panose="020F0502020204030204" pitchFamily="34" charset="0"/>
            <a:cs typeface="Calibri" panose="020F0502020204030204" pitchFamily="34" charset="0"/>
          </a:endParaRPr>
        </a:p>
      </dsp:txBody>
      <dsp:txXfrm>
        <a:off x="3647729" y="2232772"/>
        <a:ext cx="2210745" cy="13264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2DFA6-FBDE-41B7-91AD-578484CE260C}">
      <dsp:nvSpPr>
        <dsp:cNvPr id="0" name=""/>
        <dsp:cNvSpPr/>
      </dsp:nvSpPr>
      <dsp:spPr>
        <a:xfrm>
          <a:off x="0" y="1382"/>
          <a:ext cx="7560609" cy="11264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Polymorphism Means</a:t>
          </a:r>
          <a:r>
            <a:rPr lang="en-US" sz="2200" kern="1200" dirty="0">
              <a:latin typeface="Calibri" panose="020F0502020204030204" pitchFamily="34" charset="0"/>
              <a:cs typeface="Calibri" panose="020F0502020204030204" pitchFamily="34" charset="0"/>
            </a:rPr>
            <a:t> a Many-form, Its derived from 2 Greek words: First word </a:t>
          </a:r>
          <a:r>
            <a:rPr lang="en-US" sz="2200" b="1" kern="1200" dirty="0">
              <a:latin typeface="Calibri" panose="020F0502020204030204" pitchFamily="34" charset="0"/>
              <a:cs typeface="Calibri" panose="020F0502020204030204" pitchFamily="34" charset="0"/>
            </a:rPr>
            <a:t>“poly” means many</a:t>
          </a:r>
          <a:r>
            <a:rPr lang="en-US" sz="2200" kern="1200" dirty="0">
              <a:latin typeface="Calibri" panose="020F0502020204030204" pitchFamily="34" charset="0"/>
              <a:cs typeface="Calibri" panose="020F0502020204030204" pitchFamily="34" charset="0"/>
            </a:rPr>
            <a:t> and another </a:t>
          </a:r>
          <a:r>
            <a:rPr lang="en-US" sz="2200" b="1" kern="1200" dirty="0">
              <a:latin typeface="Calibri" panose="020F0502020204030204" pitchFamily="34" charset="0"/>
              <a:cs typeface="Calibri" panose="020F0502020204030204" pitchFamily="34" charset="0"/>
            </a:rPr>
            <a:t>“morphs” means forms</a:t>
          </a:r>
          <a:r>
            <a:rPr lang="en-US" sz="2200" kern="1200" dirty="0">
              <a:latin typeface="Calibri" panose="020F0502020204030204" pitchFamily="34" charset="0"/>
              <a:cs typeface="Calibri" panose="020F0502020204030204" pitchFamily="34" charset="0"/>
            </a:rPr>
            <a:t>. </a:t>
          </a:r>
          <a:endParaRPr lang="en-IN" sz="2200" kern="1200" dirty="0">
            <a:latin typeface="Calibri" panose="020F0502020204030204" pitchFamily="34" charset="0"/>
            <a:cs typeface="Calibri" panose="020F0502020204030204" pitchFamily="34" charset="0"/>
          </a:endParaRPr>
        </a:p>
      </dsp:txBody>
      <dsp:txXfrm>
        <a:off x="54991" y="56373"/>
        <a:ext cx="7450627" cy="1016508"/>
      </dsp:txXfrm>
    </dsp:sp>
    <dsp:sp modelId="{FDB735DE-EA35-4706-A9DC-8D9DA63179B7}">
      <dsp:nvSpPr>
        <dsp:cNvPr id="0" name=""/>
        <dsp:cNvSpPr/>
      </dsp:nvSpPr>
      <dsp:spPr>
        <a:xfrm>
          <a:off x="0" y="1141204"/>
          <a:ext cx="7560609" cy="112649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Existence of one function in many forms </a:t>
          </a:r>
          <a:endParaRPr lang="en-IN" sz="2200" kern="1200" dirty="0">
            <a:latin typeface="Calibri" panose="020F0502020204030204" pitchFamily="34" charset="0"/>
            <a:cs typeface="Calibri" panose="020F0502020204030204" pitchFamily="34" charset="0"/>
          </a:endParaRPr>
        </a:p>
      </dsp:txBody>
      <dsp:txXfrm>
        <a:off x="54991" y="1196195"/>
        <a:ext cx="7450627" cy="1016508"/>
      </dsp:txXfrm>
    </dsp:sp>
    <dsp:sp modelId="{E02CEEEF-ABCF-47B3-A246-FB7F80BB2255}">
      <dsp:nvSpPr>
        <dsp:cNvPr id="0" name=""/>
        <dsp:cNvSpPr/>
      </dsp:nvSpPr>
      <dsp:spPr>
        <a:xfrm>
          <a:off x="0" y="2281026"/>
          <a:ext cx="7560609" cy="112649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Calibri" panose="020F0502020204030204" pitchFamily="34" charset="0"/>
              <a:cs typeface="Calibri" panose="020F0502020204030204" pitchFamily="34" charset="0"/>
            </a:rPr>
            <a:t>A</a:t>
          </a:r>
          <a:r>
            <a:rPr lang="en-US" sz="2200" b="1" kern="1200">
              <a:latin typeface="Calibri" panose="020F0502020204030204" pitchFamily="34" charset="0"/>
              <a:cs typeface="Calibri" panose="020F0502020204030204" pitchFamily="34" charset="0"/>
            </a:rPr>
            <a:t> Polymorphism</a:t>
          </a:r>
          <a:r>
            <a:rPr lang="en-US" sz="2200" kern="1200">
              <a:latin typeface="Calibri" panose="020F0502020204030204" pitchFamily="34" charset="0"/>
              <a:cs typeface="Calibri" panose="020F0502020204030204" pitchFamily="34" charset="0"/>
            </a:rPr>
            <a:t> possible when classes are related to each other by is-a Relationship (</a:t>
          </a:r>
          <a:r>
            <a:rPr lang="en-US" sz="2200" kern="1200">
              <a:latin typeface="Calibri" panose="020F0502020204030204" pitchFamily="34" charset="0"/>
              <a:cs typeface="Calibri" panose="020F0502020204030204" pitchFamily="34" charset="0"/>
              <a:hlinkClick xmlns:r="http://schemas.openxmlformats.org/officeDocument/2006/relationships" r:id="rId1">
                <a:extLst>
                  <a:ext uri="{A12FA001-AC4F-418D-AE19-62706E023703}">
                    <ahyp:hlinkClr xmlns:ahyp="http://schemas.microsoft.com/office/drawing/2018/hyperlinkcolor" val="tx"/>
                  </a:ext>
                </a:extLst>
              </a:hlinkClick>
            </a:rPr>
            <a:t>Inheritance</a:t>
          </a:r>
          <a:r>
            <a:rPr lang="en-US" sz="2200" kern="1200">
              <a:latin typeface="Calibri" panose="020F0502020204030204" pitchFamily="34" charset="0"/>
              <a:cs typeface="Calibri" panose="020F0502020204030204" pitchFamily="34" charset="0"/>
            </a:rPr>
            <a:t>).</a:t>
          </a:r>
          <a:endParaRPr lang="en-IN" sz="2200" kern="1200" dirty="0">
            <a:latin typeface="Calibri" panose="020F0502020204030204" pitchFamily="34" charset="0"/>
            <a:cs typeface="Calibri" panose="020F0502020204030204" pitchFamily="34" charset="0"/>
          </a:endParaRPr>
        </a:p>
      </dsp:txBody>
      <dsp:txXfrm>
        <a:off x="54991" y="2336017"/>
        <a:ext cx="7450627" cy="1016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8A8A6-B8A7-4358-AAFF-388EFB99C538}">
      <dsp:nvSpPr>
        <dsp:cNvPr id="0" name=""/>
        <dsp:cNvSpPr/>
      </dsp:nvSpPr>
      <dsp:spPr>
        <a:xfrm>
          <a:off x="0" y="961"/>
          <a:ext cx="9974190" cy="9835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Exceptions are convenient </a:t>
          </a:r>
          <a:r>
            <a:rPr lang="en-US" sz="2200" b="1" kern="1200" dirty="0">
              <a:latin typeface="Calibri" panose="020F0502020204030204" pitchFamily="34" charset="0"/>
              <a:cs typeface="Calibri" panose="020F0502020204030204" pitchFamily="34" charset="0"/>
            </a:rPr>
            <a:t>in</a:t>
          </a:r>
          <a:r>
            <a:rPr lang="en-US" sz="2200" kern="1200" dirty="0">
              <a:latin typeface="Calibri" panose="020F0502020204030204" pitchFamily="34" charset="0"/>
              <a:cs typeface="Calibri" panose="020F0502020204030204" pitchFamily="34" charset="0"/>
            </a:rPr>
            <a:t> many ways </a:t>
          </a:r>
          <a:r>
            <a:rPr lang="en-US" sz="2200" b="1" kern="1200" dirty="0">
              <a:latin typeface="Calibri" panose="020F0502020204030204" pitchFamily="34" charset="0"/>
              <a:cs typeface="Calibri" panose="020F0502020204030204" pitchFamily="34" charset="0"/>
            </a:rPr>
            <a:t>for</a:t>
          </a:r>
          <a:r>
            <a:rPr lang="en-US" sz="2200" kern="1200" dirty="0">
              <a:latin typeface="Calibri" panose="020F0502020204030204" pitchFamily="34" charset="0"/>
              <a:cs typeface="Calibri" panose="020F0502020204030204" pitchFamily="34" charset="0"/>
            </a:rPr>
            <a:t> handling errors </a:t>
          </a:r>
          <a:r>
            <a:rPr lang="en-US" sz="2200" b="1" kern="1200" dirty="0">
              <a:latin typeface="Calibri" panose="020F0502020204030204" pitchFamily="34" charset="0"/>
              <a:cs typeface="Calibri" panose="020F0502020204030204" pitchFamily="34" charset="0"/>
            </a:rPr>
            <a:t>and</a:t>
          </a:r>
          <a:r>
            <a:rPr lang="en-US" sz="2200" kern="1200" dirty="0">
              <a:latin typeface="Calibri" panose="020F0502020204030204" pitchFamily="34" charset="0"/>
              <a:cs typeface="Calibri" panose="020F0502020204030204" pitchFamily="34" charset="0"/>
            </a:rPr>
            <a:t> special conditions </a:t>
          </a:r>
          <a:r>
            <a:rPr lang="en-US" sz="2200" b="1" kern="1200" dirty="0">
              <a:latin typeface="Calibri" panose="020F0502020204030204" pitchFamily="34" charset="0"/>
              <a:cs typeface="Calibri" panose="020F0502020204030204" pitchFamily="34" charset="0"/>
            </a:rPr>
            <a:t>in</a:t>
          </a:r>
          <a:r>
            <a:rPr lang="en-US" sz="2200" kern="1200" dirty="0">
              <a:latin typeface="Calibri" panose="020F0502020204030204" pitchFamily="34" charset="0"/>
              <a:cs typeface="Calibri" panose="020F0502020204030204" pitchFamily="34" charset="0"/>
            </a:rPr>
            <a:t> a program. you have a code which can produce an error </a:t>
          </a:r>
          <a:r>
            <a:rPr lang="en-US" sz="2200" b="1" kern="1200" dirty="0">
              <a:latin typeface="Calibri" panose="020F0502020204030204" pitchFamily="34" charset="0"/>
              <a:cs typeface="Calibri" panose="020F0502020204030204" pitchFamily="34" charset="0"/>
            </a:rPr>
            <a:t>then</a:t>
          </a:r>
          <a:r>
            <a:rPr lang="en-US" sz="2200" kern="1200" dirty="0">
              <a:latin typeface="Calibri" panose="020F0502020204030204" pitchFamily="34" charset="0"/>
              <a:cs typeface="Calibri" panose="020F0502020204030204" pitchFamily="34" charset="0"/>
            </a:rPr>
            <a:t> you can </a:t>
          </a:r>
          <a:r>
            <a:rPr lang="en-US" sz="2200" b="1" kern="1200" dirty="0">
              <a:latin typeface="Calibri" panose="020F0502020204030204" pitchFamily="34" charset="0"/>
              <a:cs typeface="Calibri" panose="020F0502020204030204" pitchFamily="34" charset="0"/>
            </a:rPr>
            <a:t>use</a:t>
          </a:r>
          <a:r>
            <a:rPr lang="en-US" sz="2200" kern="1200" dirty="0">
              <a:latin typeface="Calibri" panose="020F0502020204030204" pitchFamily="34" charset="0"/>
              <a:cs typeface="Calibri" panose="020F0502020204030204" pitchFamily="34" charset="0"/>
            </a:rPr>
            <a:t> exception handling.</a:t>
          </a:r>
          <a:endParaRPr lang="en-IN" sz="2200" kern="1200" dirty="0">
            <a:latin typeface="Calibri" panose="020F0502020204030204" pitchFamily="34" charset="0"/>
            <a:cs typeface="Calibri" panose="020F0502020204030204" pitchFamily="34" charset="0"/>
          </a:endParaRPr>
        </a:p>
      </dsp:txBody>
      <dsp:txXfrm>
        <a:off x="48011" y="48972"/>
        <a:ext cx="9878168" cy="887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E317E-B85A-41B8-B16E-09A2FA8F554B}">
      <dsp:nvSpPr>
        <dsp:cNvPr id="0" name=""/>
        <dsp:cNvSpPr/>
      </dsp:nvSpPr>
      <dsp:spPr>
        <a:xfrm>
          <a:off x="0" y="0"/>
          <a:ext cx="7851169" cy="10408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You can </a:t>
          </a:r>
          <a:r>
            <a:rPr lang="en-US" sz="2200" b="1" kern="1200" dirty="0">
              <a:latin typeface="Calibri" panose="020F0502020204030204" pitchFamily="34" charset="0"/>
              <a:cs typeface="Calibri" panose="020F0502020204030204" pitchFamily="34" charset="0"/>
            </a:rPr>
            <a:t>raise</a:t>
          </a:r>
          <a:r>
            <a:rPr lang="en-US" sz="2200" kern="1200" dirty="0">
              <a:latin typeface="Calibri" panose="020F0502020204030204" pitchFamily="34" charset="0"/>
              <a:cs typeface="Calibri" panose="020F0502020204030204" pitchFamily="34" charset="0"/>
            </a:rPr>
            <a:t> an exception </a:t>
          </a:r>
          <a:r>
            <a:rPr lang="en-US" sz="2200" b="1" kern="1200" dirty="0">
              <a:latin typeface="Calibri" panose="020F0502020204030204" pitchFamily="34" charset="0"/>
              <a:cs typeface="Calibri" panose="020F0502020204030204" pitchFamily="34" charset="0"/>
            </a:rPr>
            <a:t>in</a:t>
          </a:r>
          <a:r>
            <a:rPr lang="en-US" sz="2200" kern="1200" dirty="0">
              <a:latin typeface="Calibri" panose="020F0502020204030204" pitchFamily="34" charset="0"/>
              <a:cs typeface="Calibri" panose="020F0502020204030204" pitchFamily="34" charset="0"/>
            </a:rPr>
            <a:t> your own program </a:t>
          </a:r>
          <a:r>
            <a:rPr lang="en-US" sz="2200" b="1" kern="1200" dirty="0">
              <a:latin typeface="Calibri" panose="020F0502020204030204" pitchFamily="34" charset="0"/>
              <a:cs typeface="Calibri" panose="020F0502020204030204" pitchFamily="34" charset="0"/>
            </a:rPr>
            <a:t>by</a:t>
          </a:r>
          <a:r>
            <a:rPr lang="en-US" sz="2200" kern="1200" dirty="0">
              <a:latin typeface="Calibri" panose="020F0502020204030204" pitchFamily="34" charset="0"/>
              <a:cs typeface="Calibri" panose="020F0502020204030204" pitchFamily="34" charset="0"/>
            </a:rPr>
            <a:t> </a:t>
          </a:r>
          <a:r>
            <a:rPr lang="en-US" sz="2200" b="1" kern="1200" dirty="0">
              <a:latin typeface="Calibri" panose="020F0502020204030204" pitchFamily="34" charset="0"/>
              <a:cs typeface="Calibri" panose="020F0502020204030204" pitchFamily="34" charset="0"/>
            </a:rPr>
            <a:t>using</a:t>
          </a:r>
          <a:r>
            <a:rPr lang="en-US" sz="2200" kern="1200" dirty="0">
              <a:latin typeface="Calibri" panose="020F0502020204030204" pitchFamily="34" charset="0"/>
              <a:cs typeface="Calibri" panose="020F0502020204030204" pitchFamily="34" charset="0"/>
            </a:rPr>
            <a:t> the </a:t>
          </a:r>
          <a:r>
            <a:rPr lang="en-US" sz="2200" b="1" kern="1200" dirty="0">
              <a:latin typeface="Calibri" panose="020F0502020204030204" pitchFamily="34" charset="0"/>
              <a:cs typeface="Calibri" panose="020F0502020204030204" pitchFamily="34" charset="0"/>
            </a:rPr>
            <a:t>raise</a:t>
          </a:r>
          <a:r>
            <a:rPr lang="en-US" sz="2200" kern="1200" dirty="0">
              <a:latin typeface="Calibri" panose="020F0502020204030204" pitchFamily="34" charset="0"/>
              <a:cs typeface="Calibri" panose="020F0502020204030204" pitchFamily="34" charset="0"/>
            </a:rPr>
            <a:t> exception statement.</a:t>
          </a:r>
        </a:p>
      </dsp:txBody>
      <dsp:txXfrm>
        <a:off x="50808" y="50808"/>
        <a:ext cx="7749553" cy="939186"/>
      </dsp:txXfrm>
    </dsp:sp>
    <dsp:sp modelId="{342011B4-3865-46E5-BEF2-E3EA9D7C5A95}">
      <dsp:nvSpPr>
        <dsp:cNvPr id="0" name=""/>
        <dsp:cNvSpPr/>
      </dsp:nvSpPr>
      <dsp:spPr>
        <a:xfrm>
          <a:off x="0" y="1338827"/>
          <a:ext cx="7851169" cy="905652"/>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panose="020F0502020204030204" pitchFamily="34" charset="0"/>
              <a:cs typeface="Calibri" panose="020F0502020204030204" pitchFamily="34" charset="0"/>
            </a:rPr>
            <a:t>Raising an exception breaks current code execution </a:t>
          </a:r>
          <a:r>
            <a:rPr lang="en-US" sz="2200" b="1" kern="1200" dirty="0">
              <a:latin typeface="Calibri" panose="020F0502020204030204" pitchFamily="34" charset="0"/>
              <a:cs typeface="Calibri" panose="020F0502020204030204" pitchFamily="34" charset="0"/>
            </a:rPr>
            <a:t>and</a:t>
          </a:r>
          <a:r>
            <a:rPr lang="en-US" sz="2200" kern="1200" dirty="0">
              <a:latin typeface="Calibri" panose="020F0502020204030204" pitchFamily="34" charset="0"/>
              <a:cs typeface="Calibri" panose="020F0502020204030204" pitchFamily="34" charset="0"/>
            </a:rPr>
            <a:t> returns the exception back </a:t>
          </a:r>
          <a:r>
            <a:rPr lang="en-US" sz="2200" b="1" kern="1200" dirty="0">
              <a:latin typeface="Calibri" panose="020F0502020204030204" pitchFamily="34" charset="0"/>
              <a:cs typeface="Calibri" panose="020F0502020204030204" pitchFamily="34" charset="0"/>
            </a:rPr>
            <a:t>until</a:t>
          </a:r>
          <a:r>
            <a:rPr lang="en-US" sz="2200" kern="1200" dirty="0">
              <a:latin typeface="Calibri" panose="020F0502020204030204" pitchFamily="34" charset="0"/>
              <a:cs typeface="Calibri" panose="020F0502020204030204" pitchFamily="34" charset="0"/>
            </a:rPr>
            <a:t> it </a:t>
          </a:r>
          <a:r>
            <a:rPr lang="en-US" sz="2200" b="1" kern="1200" dirty="0">
              <a:latin typeface="Calibri" panose="020F0502020204030204" pitchFamily="34" charset="0"/>
              <a:cs typeface="Calibri" panose="020F0502020204030204" pitchFamily="34" charset="0"/>
            </a:rPr>
            <a:t>is</a:t>
          </a:r>
          <a:r>
            <a:rPr lang="en-US" sz="2200" kern="1200" dirty="0">
              <a:latin typeface="Calibri" panose="020F0502020204030204" pitchFamily="34" charset="0"/>
              <a:cs typeface="Calibri" panose="020F0502020204030204" pitchFamily="34" charset="0"/>
            </a:rPr>
            <a:t> handled.</a:t>
          </a:r>
          <a:endParaRPr lang="en-IN" sz="2200" kern="1200" dirty="0">
            <a:latin typeface="Calibri" panose="020F0502020204030204" pitchFamily="34" charset="0"/>
            <a:cs typeface="Calibri" panose="020F0502020204030204" pitchFamily="34" charset="0"/>
          </a:endParaRPr>
        </a:p>
      </dsp:txBody>
      <dsp:txXfrm>
        <a:off x="44210" y="1383037"/>
        <a:ext cx="7762749" cy="81723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C72C4C58-D1BE-408F-862A-C20C7C9594FA}" type="datetimeFigureOut">
              <a:rPr lang="en-IN" smtClean="0"/>
              <a:pPr/>
              <a:t>22-09-2024</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29750A97-FE00-4090-BD71-B58EC488ED74}" type="slidenum">
              <a:rPr lang="en-IN" smtClean="0"/>
              <a:pPr/>
              <a:t>‹#›</a:t>
            </a:fld>
            <a:endParaRPr lang="en-IN"/>
          </a:p>
        </p:txBody>
      </p:sp>
    </p:spTree>
    <p:extLst>
      <p:ext uri="{BB962C8B-B14F-4D97-AF65-F5344CB8AC3E}">
        <p14:creationId xmlns:p14="http://schemas.microsoft.com/office/powerpoint/2010/main" val="544605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50A97-FE00-4090-BD71-B58EC488ED74}" type="slidenum">
              <a:rPr lang="en-IN" smtClean="0"/>
              <a:pPr/>
              <a:t>1</a:t>
            </a:fld>
            <a:endParaRPr lang="en-IN"/>
          </a:p>
        </p:txBody>
      </p:sp>
    </p:spTree>
    <p:extLst>
      <p:ext uri="{BB962C8B-B14F-4D97-AF65-F5344CB8AC3E}">
        <p14:creationId xmlns:p14="http://schemas.microsoft.com/office/powerpoint/2010/main" val="252392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750A97-FE00-4090-BD71-B58EC488ED74}" type="slidenum">
              <a:rPr lang="en-IN" smtClean="0"/>
              <a:pPr/>
              <a:t>15</a:t>
            </a:fld>
            <a:endParaRPr lang="en-IN"/>
          </a:p>
        </p:txBody>
      </p:sp>
    </p:spTree>
    <p:extLst>
      <p:ext uri="{BB962C8B-B14F-4D97-AF65-F5344CB8AC3E}">
        <p14:creationId xmlns:p14="http://schemas.microsoft.com/office/powerpoint/2010/main" val="1921803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50A97-FE00-4090-BD71-B58EC488ED74}" type="slidenum">
              <a:rPr lang="en-IN" smtClean="0"/>
              <a:pPr/>
              <a:t>60</a:t>
            </a:fld>
            <a:endParaRPr lang="en-IN"/>
          </a:p>
        </p:txBody>
      </p:sp>
    </p:spTree>
    <p:extLst>
      <p:ext uri="{BB962C8B-B14F-4D97-AF65-F5344CB8AC3E}">
        <p14:creationId xmlns:p14="http://schemas.microsoft.com/office/powerpoint/2010/main" val="252392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50A97-FE00-4090-BD71-B58EC488ED74}" type="slidenum">
              <a:rPr lang="en-IN" smtClean="0"/>
              <a:pPr/>
              <a:t>61</a:t>
            </a:fld>
            <a:endParaRPr lang="en-IN"/>
          </a:p>
        </p:txBody>
      </p:sp>
    </p:spTree>
    <p:extLst>
      <p:ext uri="{BB962C8B-B14F-4D97-AF65-F5344CB8AC3E}">
        <p14:creationId xmlns:p14="http://schemas.microsoft.com/office/powerpoint/2010/main" val="871048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50A97-FE00-4090-BD71-B58EC488ED74}" type="slidenum">
              <a:rPr lang="en-IN" smtClean="0"/>
              <a:pPr/>
              <a:t>63</a:t>
            </a:fld>
            <a:endParaRPr lang="en-IN"/>
          </a:p>
        </p:txBody>
      </p:sp>
    </p:spTree>
    <p:extLst>
      <p:ext uri="{BB962C8B-B14F-4D97-AF65-F5344CB8AC3E}">
        <p14:creationId xmlns:p14="http://schemas.microsoft.com/office/powerpoint/2010/main" val="87104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DFE4-8B45-4221-AEB9-C8C7002A22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1970B2-13FD-453D-A0A3-70872228D2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A84D54-74B4-47F5-B0CA-0392916F1D01}"/>
              </a:ext>
            </a:extLst>
          </p:cNvPr>
          <p:cNvSpPr>
            <a:spLocks noGrp="1"/>
          </p:cNvSpPr>
          <p:nvPr>
            <p:ph type="dt" sz="half" idx="10"/>
          </p:nvPr>
        </p:nvSpPr>
        <p:spPr/>
        <p:txBody>
          <a:bodyPr/>
          <a:lstStyle/>
          <a:p>
            <a:fld id="{896FBC48-7676-4E3B-BAE2-96C91B5AC426}" type="datetime1">
              <a:rPr lang="en-IN" smtClean="0"/>
              <a:t>22-09-2024</a:t>
            </a:fld>
            <a:endParaRPr lang="en-IN"/>
          </a:p>
        </p:txBody>
      </p:sp>
      <p:sp>
        <p:nvSpPr>
          <p:cNvPr id="5" name="Footer Placeholder 4">
            <a:extLst>
              <a:ext uri="{FF2B5EF4-FFF2-40B4-BE49-F238E27FC236}">
                <a16:creationId xmlns:a16="http://schemas.microsoft.com/office/drawing/2014/main" id="{A02893CF-D273-436A-B84D-772DF06EC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B64E9C-905F-423B-9AEE-14543078BCA7}"/>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92563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DDC1-446D-48D6-9D7D-BE927C6A55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D4A445-8F05-4C65-A5E2-33567C2ED1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5EA619-BA73-44EA-B239-57484A599C58}"/>
              </a:ext>
            </a:extLst>
          </p:cNvPr>
          <p:cNvSpPr>
            <a:spLocks noGrp="1"/>
          </p:cNvSpPr>
          <p:nvPr>
            <p:ph type="dt" sz="half" idx="10"/>
          </p:nvPr>
        </p:nvSpPr>
        <p:spPr/>
        <p:txBody>
          <a:bodyPr/>
          <a:lstStyle/>
          <a:p>
            <a:fld id="{41552350-07F6-4578-9E12-619C55F18222}" type="datetime1">
              <a:rPr lang="en-IN" smtClean="0"/>
              <a:t>22-09-2024</a:t>
            </a:fld>
            <a:endParaRPr lang="en-IN"/>
          </a:p>
        </p:txBody>
      </p:sp>
      <p:sp>
        <p:nvSpPr>
          <p:cNvPr id="5" name="Footer Placeholder 4">
            <a:extLst>
              <a:ext uri="{FF2B5EF4-FFF2-40B4-BE49-F238E27FC236}">
                <a16:creationId xmlns:a16="http://schemas.microsoft.com/office/drawing/2014/main" id="{F0C13A8F-0304-49DF-80D3-1F9CB5080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B294B5-2A18-433E-803B-2B82D2B732AA}"/>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119657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70973-9209-4E49-B129-3992D6544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82A664-810F-4C4D-A6D5-89A64FC31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6ADF86-F6AB-4EBE-8799-F1F5F32ECDD5}"/>
              </a:ext>
            </a:extLst>
          </p:cNvPr>
          <p:cNvSpPr>
            <a:spLocks noGrp="1"/>
          </p:cNvSpPr>
          <p:nvPr>
            <p:ph type="dt" sz="half" idx="10"/>
          </p:nvPr>
        </p:nvSpPr>
        <p:spPr/>
        <p:txBody>
          <a:bodyPr/>
          <a:lstStyle/>
          <a:p>
            <a:fld id="{BF2B3EEC-B205-409A-897B-5AF30B3E095C}" type="datetime1">
              <a:rPr lang="en-IN" smtClean="0"/>
              <a:t>22-09-2024</a:t>
            </a:fld>
            <a:endParaRPr lang="en-IN"/>
          </a:p>
        </p:txBody>
      </p:sp>
      <p:sp>
        <p:nvSpPr>
          <p:cNvPr id="5" name="Footer Placeholder 4">
            <a:extLst>
              <a:ext uri="{FF2B5EF4-FFF2-40B4-BE49-F238E27FC236}">
                <a16:creationId xmlns:a16="http://schemas.microsoft.com/office/drawing/2014/main" id="{A3925C4B-01FE-4947-86F4-555C27E87D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1F70E1-2C39-431C-8AA6-34194539B4C4}"/>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247841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577440"/>
            <a:ext cx="10514520" cy="6267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609480" y="1604520"/>
            <a:ext cx="10972440" cy="3976920"/>
          </a:xfrm>
          <a:prstGeom prst="rect">
            <a:avLst/>
          </a:prstGeom>
        </p:spPr>
        <p:txBody>
          <a:bodyPr lIns="0" tIns="0" rIns="0" bIns="0"/>
          <a:lstStyle/>
          <a:p>
            <a:endParaRPr/>
          </a:p>
        </p:txBody>
      </p:sp>
    </p:spTree>
    <p:extLst>
      <p:ext uri="{BB962C8B-B14F-4D97-AF65-F5344CB8AC3E}">
        <p14:creationId xmlns:p14="http://schemas.microsoft.com/office/powerpoint/2010/main" val="3903039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B9A6-F035-44EC-9BEB-32780D6266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66ACDE-08F6-4D7C-9FCD-6C774FA2F8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A365B6-388E-43E5-B993-24E8F91E05AB}"/>
              </a:ext>
            </a:extLst>
          </p:cNvPr>
          <p:cNvSpPr>
            <a:spLocks noGrp="1"/>
          </p:cNvSpPr>
          <p:nvPr>
            <p:ph type="dt" sz="half" idx="10"/>
          </p:nvPr>
        </p:nvSpPr>
        <p:spPr/>
        <p:txBody>
          <a:bodyPr/>
          <a:lstStyle/>
          <a:p>
            <a:fld id="{131A7265-A767-4F4F-A97E-F0E9137AC9B9}" type="datetimeFigureOut">
              <a:rPr lang="en-US" smtClean="0"/>
              <a:t>9/22/2024</a:t>
            </a:fld>
            <a:endParaRPr lang="en-US"/>
          </a:p>
        </p:txBody>
      </p:sp>
      <p:sp>
        <p:nvSpPr>
          <p:cNvPr id="5" name="Footer Placeholder 4">
            <a:extLst>
              <a:ext uri="{FF2B5EF4-FFF2-40B4-BE49-F238E27FC236}">
                <a16:creationId xmlns:a16="http://schemas.microsoft.com/office/drawing/2014/main" id="{76146895-4834-479B-ABD6-09336CE3A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598D2-2D94-47E8-A4AC-DB50E3C12FB0}"/>
              </a:ext>
            </a:extLst>
          </p:cNvPr>
          <p:cNvSpPr>
            <a:spLocks noGrp="1"/>
          </p:cNvSpPr>
          <p:nvPr>
            <p:ph type="sldNum" sz="quarter" idx="12"/>
          </p:nvPr>
        </p:nvSpPr>
        <p:spPr/>
        <p:txBody>
          <a:bodyPr/>
          <a:lstStyle/>
          <a:p>
            <a:fld id="{071EED32-DDD7-4488-84D6-5B7C0E240D5B}" type="slidenum">
              <a:rPr lang="en-US" smtClean="0"/>
              <a:t>‹#›</a:t>
            </a:fld>
            <a:endParaRPr lang="en-US"/>
          </a:p>
        </p:txBody>
      </p:sp>
    </p:spTree>
    <p:extLst>
      <p:ext uri="{BB962C8B-B14F-4D97-AF65-F5344CB8AC3E}">
        <p14:creationId xmlns:p14="http://schemas.microsoft.com/office/powerpoint/2010/main" val="126262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FBBE-E80A-4A20-B6AA-87209FE6C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E2F88F-ED41-4B78-B4BA-5B612EC00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6DC8F7-F0CD-4704-954B-CD1704DB1405}"/>
              </a:ext>
            </a:extLst>
          </p:cNvPr>
          <p:cNvSpPr>
            <a:spLocks noGrp="1"/>
          </p:cNvSpPr>
          <p:nvPr>
            <p:ph type="dt" sz="half" idx="10"/>
          </p:nvPr>
        </p:nvSpPr>
        <p:spPr/>
        <p:txBody>
          <a:bodyPr/>
          <a:lstStyle/>
          <a:p>
            <a:fld id="{A40E5A1E-BD0A-45C2-B9A7-7207AA145194}" type="datetime1">
              <a:rPr lang="en-IN" smtClean="0"/>
              <a:t>22-09-2024</a:t>
            </a:fld>
            <a:endParaRPr lang="en-IN"/>
          </a:p>
        </p:txBody>
      </p:sp>
      <p:sp>
        <p:nvSpPr>
          <p:cNvPr id="5" name="Footer Placeholder 4">
            <a:extLst>
              <a:ext uri="{FF2B5EF4-FFF2-40B4-BE49-F238E27FC236}">
                <a16:creationId xmlns:a16="http://schemas.microsoft.com/office/drawing/2014/main" id="{652ADC7F-E7B9-4A9E-B4AD-574E0CEC6C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636BB1-7F5F-48F4-8CB6-8EAFBFDD250B}"/>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4109766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7858-BD6C-42A5-99AA-F9A28FC9FE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602643-C114-40C7-BB50-7AB8893B7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A36648-72A5-43F2-BED7-63791778B5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92F765-7726-4149-89CB-AF69E406FA60}"/>
              </a:ext>
            </a:extLst>
          </p:cNvPr>
          <p:cNvSpPr>
            <a:spLocks noGrp="1"/>
          </p:cNvSpPr>
          <p:nvPr>
            <p:ph type="dt" sz="half" idx="10"/>
          </p:nvPr>
        </p:nvSpPr>
        <p:spPr/>
        <p:txBody>
          <a:bodyPr/>
          <a:lstStyle/>
          <a:p>
            <a:fld id="{131A7265-A767-4F4F-A97E-F0E9137AC9B9}" type="datetimeFigureOut">
              <a:rPr lang="en-US" smtClean="0"/>
              <a:t>9/22/2024</a:t>
            </a:fld>
            <a:endParaRPr lang="en-US"/>
          </a:p>
        </p:txBody>
      </p:sp>
      <p:sp>
        <p:nvSpPr>
          <p:cNvPr id="6" name="Footer Placeholder 5">
            <a:extLst>
              <a:ext uri="{FF2B5EF4-FFF2-40B4-BE49-F238E27FC236}">
                <a16:creationId xmlns:a16="http://schemas.microsoft.com/office/drawing/2014/main" id="{ADA7F7FF-E25A-4AEB-9B85-F604822DE5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64912-88E6-49F4-83FA-68BAB4EF17CD}"/>
              </a:ext>
            </a:extLst>
          </p:cNvPr>
          <p:cNvSpPr>
            <a:spLocks noGrp="1"/>
          </p:cNvSpPr>
          <p:nvPr>
            <p:ph type="sldNum" sz="quarter" idx="12"/>
          </p:nvPr>
        </p:nvSpPr>
        <p:spPr/>
        <p:txBody>
          <a:bodyPr/>
          <a:lstStyle/>
          <a:p>
            <a:fld id="{071EED32-DDD7-4488-84D6-5B7C0E240D5B}" type="slidenum">
              <a:rPr lang="en-US" smtClean="0"/>
              <a:t>‹#›</a:t>
            </a:fld>
            <a:endParaRPr lang="en-US"/>
          </a:p>
        </p:txBody>
      </p:sp>
    </p:spTree>
    <p:extLst>
      <p:ext uri="{BB962C8B-B14F-4D97-AF65-F5344CB8AC3E}">
        <p14:creationId xmlns:p14="http://schemas.microsoft.com/office/powerpoint/2010/main" val="650722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FE98-F8C0-4AD4-9DF5-E99F78A930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85C150-2CF9-4ECB-8AAA-22805E6F8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89D006-DF9F-4E80-AF52-6E56B70FA0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D7E5B3-4673-4566-BC31-7844A7EBF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2C280D-905C-412E-89D2-80CB8E0964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A3AA60-8193-4615-989F-C72FBA26E9C1}"/>
              </a:ext>
            </a:extLst>
          </p:cNvPr>
          <p:cNvSpPr>
            <a:spLocks noGrp="1"/>
          </p:cNvSpPr>
          <p:nvPr>
            <p:ph type="dt" sz="half" idx="10"/>
          </p:nvPr>
        </p:nvSpPr>
        <p:spPr/>
        <p:txBody>
          <a:bodyPr/>
          <a:lstStyle/>
          <a:p>
            <a:fld id="{04D824AD-CB58-411A-88B1-8B692A6E63E2}" type="datetime1">
              <a:rPr lang="en-IN" smtClean="0"/>
              <a:t>22-09-2024</a:t>
            </a:fld>
            <a:endParaRPr lang="en-IN"/>
          </a:p>
        </p:txBody>
      </p:sp>
      <p:sp>
        <p:nvSpPr>
          <p:cNvPr id="8" name="Footer Placeholder 7">
            <a:extLst>
              <a:ext uri="{FF2B5EF4-FFF2-40B4-BE49-F238E27FC236}">
                <a16:creationId xmlns:a16="http://schemas.microsoft.com/office/drawing/2014/main" id="{7FCFC25A-47F7-4281-B4FA-85A57DE733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588505-BDAA-470C-9E64-FEE4AB8C191E}"/>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790242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4360-4D02-4F13-8BA7-C69097AD3A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49ED5E-5B44-48A4-AF2E-B178A18DF4C7}"/>
              </a:ext>
            </a:extLst>
          </p:cNvPr>
          <p:cNvSpPr>
            <a:spLocks noGrp="1"/>
          </p:cNvSpPr>
          <p:nvPr>
            <p:ph type="dt" sz="half" idx="10"/>
          </p:nvPr>
        </p:nvSpPr>
        <p:spPr/>
        <p:txBody>
          <a:bodyPr/>
          <a:lstStyle/>
          <a:p>
            <a:fld id="{5C681521-5B84-451F-AD17-478F1D0CD3C9}" type="datetime1">
              <a:rPr lang="en-IN" smtClean="0"/>
              <a:t>22-09-2024</a:t>
            </a:fld>
            <a:endParaRPr lang="en-IN"/>
          </a:p>
        </p:txBody>
      </p:sp>
      <p:sp>
        <p:nvSpPr>
          <p:cNvPr id="4" name="Footer Placeholder 3">
            <a:extLst>
              <a:ext uri="{FF2B5EF4-FFF2-40B4-BE49-F238E27FC236}">
                <a16:creationId xmlns:a16="http://schemas.microsoft.com/office/drawing/2014/main" id="{423B5BAE-F8F0-48A4-8427-A8F233EF3D1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04B07A-D800-4777-8772-E88686565A9D}"/>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93075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37466D-DB99-4DB0-8E3A-0029BAD4CA4B}"/>
              </a:ext>
            </a:extLst>
          </p:cNvPr>
          <p:cNvSpPr>
            <a:spLocks noGrp="1"/>
          </p:cNvSpPr>
          <p:nvPr>
            <p:ph type="dt" sz="half" idx="10"/>
          </p:nvPr>
        </p:nvSpPr>
        <p:spPr/>
        <p:txBody>
          <a:bodyPr/>
          <a:lstStyle/>
          <a:p>
            <a:fld id="{A9B5A32A-C6D4-46BD-B82D-42AA34092398}" type="datetime1">
              <a:rPr lang="en-IN" smtClean="0"/>
              <a:t>22-09-2024</a:t>
            </a:fld>
            <a:endParaRPr lang="en-IN"/>
          </a:p>
        </p:txBody>
      </p:sp>
      <p:sp>
        <p:nvSpPr>
          <p:cNvPr id="3" name="Footer Placeholder 2">
            <a:extLst>
              <a:ext uri="{FF2B5EF4-FFF2-40B4-BE49-F238E27FC236}">
                <a16:creationId xmlns:a16="http://schemas.microsoft.com/office/drawing/2014/main" id="{31809158-3368-4DE9-A98D-B4360708527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50E5C9-E783-452F-A2AC-D3D48711C5DA}"/>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318194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911A-2CAA-4DA0-8867-3DF704ED6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F20B75-46F0-44A2-9390-20D6CC4B19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6AD772-2216-48A8-B2E3-90F5FBA50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0B077-23F2-4C68-9A9D-7FAB1D049B04}"/>
              </a:ext>
            </a:extLst>
          </p:cNvPr>
          <p:cNvSpPr>
            <a:spLocks noGrp="1"/>
          </p:cNvSpPr>
          <p:nvPr>
            <p:ph type="dt" sz="half" idx="10"/>
          </p:nvPr>
        </p:nvSpPr>
        <p:spPr/>
        <p:txBody>
          <a:bodyPr/>
          <a:lstStyle/>
          <a:p>
            <a:fld id="{2FEF2FA8-E2D8-4A89-A828-F34DBD353C32}" type="datetime1">
              <a:rPr lang="en-IN" smtClean="0"/>
              <a:t>22-09-2024</a:t>
            </a:fld>
            <a:endParaRPr lang="en-IN"/>
          </a:p>
        </p:txBody>
      </p:sp>
      <p:sp>
        <p:nvSpPr>
          <p:cNvPr id="6" name="Footer Placeholder 5">
            <a:extLst>
              <a:ext uri="{FF2B5EF4-FFF2-40B4-BE49-F238E27FC236}">
                <a16:creationId xmlns:a16="http://schemas.microsoft.com/office/drawing/2014/main" id="{F50A7DB8-C292-4295-B1D5-E772EA1A43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D3E6DC-2BA8-4AE6-9C14-3B3A49F9215E}"/>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1148579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BF01-CABF-4CC2-A35C-F0E9E01A9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D7F748-7CBF-48D7-A634-2536271B1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4CF2774-D85B-4BBC-9237-E92822A2D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1C48FA-448B-42F5-A2BB-28A700E4E1F8}"/>
              </a:ext>
            </a:extLst>
          </p:cNvPr>
          <p:cNvSpPr>
            <a:spLocks noGrp="1"/>
          </p:cNvSpPr>
          <p:nvPr>
            <p:ph type="dt" sz="half" idx="10"/>
          </p:nvPr>
        </p:nvSpPr>
        <p:spPr/>
        <p:txBody>
          <a:bodyPr/>
          <a:lstStyle/>
          <a:p>
            <a:fld id="{268AF81A-BBF6-467F-8F3B-A91352F0CE2A}" type="datetime1">
              <a:rPr lang="en-IN" smtClean="0"/>
              <a:t>22-09-2024</a:t>
            </a:fld>
            <a:endParaRPr lang="en-IN"/>
          </a:p>
        </p:txBody>
      </p:sp>
      <p:sp>
        <p:nvSpPr>
          <p:cNvPr id="6" name="Footer Placeholder 5">
            <a:extLst>
              <a:ext uri="{FF2B5EF4-FFF2-40B4-BE49-F238E27FC236}">
                <a16:creationId xmlns:a16="http://schemas.microsoft.com/office/drawing/2014/main" id="{EEDF26CD-D847-4694-8E6D-3563E39729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77246E-7A3D-43C4-AAA1-A4031ADC23EE}"/>
              </a:ext>
            </a:extLst>
          </p:cNvPr>
          <p:cNvSpPr>
            <a:spLocks noGrp="1"/>
          </p:cNvSpPr>
          <p:nvPr>
            <p:ph type="sldNum" sz="quarter" idx="12"/>
          </p:nvPr>
        </p:nvSpPr>
        <p:spPr/>
        <p:txBody>
          <a:bodyPr/>
          <a:lstStyle/>
          <a:p>
            <a:fld id="{647D25B6-0C41-4197-B84F-D6824D4867EF}" type="slidenum">
              <a:rPr lang="en-IN" smtClean="0"/>
              <a:t>‹#›</a:t>
            </a:fld>
            <a:endParaRPr lang="en-IN"/>
          </a:p>
        </p:txBody>
      </p:sp>
    </p:spTree>
    <p:extLst>
      <p:ext uri="{BB962C8B-B14F-4D97-AF65-F5344CB8AC3E}">
        <p14:creationId xmlns:p14="http://schemas.microsoft.com/office/powerpoint/2010/main" val="4119350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FE2C0-C9E5-4B1C-9AB0-9D3D77A6F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4DFBB3-2FAF-4377-9867-4E186E208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480D0-3DE7-41D8-A658-5C4F1E335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0E102-5864-444C-A3B3-C0A0C7717A1F}" type="datetime1">
              <a:rPr lang="en-IN" smtClean="0"/>
              <a:t>22-09-2024</a:t>
            </a:fld>
            <a:endParaRPr lang="en-IN"/>
          </a:p>
        </p:txBody>
      </p:sp>
      <p:sp>
        <p:nvSpPr>
          <p:cNvPr id="5" name="Footer Placeholder 4">
            <a:extLst>
              <a:ext uri="{FF2B5EF4-FFF2-40B4-BE49-F238E27FC236}">
                <a16:creationId xmlns:a16="http://schemas.microsoft.com/office/drawing/2014/main" id="{E93C6538-E4AC-48CC-85E7-590B2B3FB7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A6EA31-C619-472B-906A-61B54C24A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D25B6-0C41-4197-B84F-D6824D4867EF}" type="slidenum">
              <a:rPr lang="en-IN" smtClean="0"/>
              <a:t>‹#›</a:t>
            </a:fld>
            <a:endParaRPr lang="en-IN"/>
          </a:p>
        </p:txBody>
      </p:sp>
    </p:spTree>
    <p:extLst>
      <p:ext uri="{BB962C8B-B14F-4D97-AF65-F5344CB8AC3E}">
        <p14:creationId xmlns:p14="http://schemas.microsoft.com/office/powerpoint/2010/main" val="37431299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gif"/></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5.jfif"/><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B3E177CD-B821-489B-AED4-E24164C89E20}"/>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C8CDDABE-0BFA-49A5-B5E1-65E513F7FF51}"/>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kern="1200" dirty="0">
                <a:solidFill>
                  <a:schemeClr val="tx1"/>
                </a:solidFill>
                <a:latin typeface="Calibri" panose="020F0502020204030204" pitchFamily="34" charset="0"/>
                <a:ea typeface="+mj-ea"/>
                <a:cs typeface="Calibri" panose="020F0502020204030204" pitchFamily="34" charset="0"/>
              </a:rPr>
              <a:t>PYTHON AND DATA ANALYSIS</a:t>
            </a:r>
          </a:p>
        </p:txBody>
      </p:sp>
      <p:pic>
        <p:nvPicPr>
          <p:cNvPr id="5" name="Content Placeholder 3">
            <a:extLst>
              <a:ext uri="{FF2B5EF4-FFF2-40B4-BE49-F238E27FC236}">
                <a16:creationId xmlns:a16="http://schemas.microsoft.com/office/drawing/2014/main" id="{A54D87FC-72E4-4B55-AB5D-7FA4FBAFA902}"/>
              </a:ext>
            </a:extLst>
          </p:cNvPr>
          <p:cNvPicPr>
            <a:picLocks noGrp="1" noChangeAspect="1" noChangeArrowheads="1"/>
          </p:cNvPicPr>
          <p:nvPr>
            <p:ph idx="1"/>
          </p:nvPr>
        </p:nvPicPr>
        <p:blipFill rotWithShape="1">
          <a:blip r:embed="rId3"/>
          <a:stretch/>
        </p:blipFill>
        <p:spPr bwMode="auto">
          <a:xfrm>
            <a:off x="3195108" y="1825625"/>
            <a:ext cx="5801784" cy="4351338"/>
          </a:xfrm>
          <a:prstGeom prst="rect">
            <a:avLst/>
          </a:prstGeom>
          <a:noFill/>
          <a:ln w="9525">
            <a:noFill/>
            <a:miter lim="800000"/>
            <a:headEnd/>
            <a:tailEnd/>
          </a:ln>
          <a:effectLst/>
        </p:spPr>
      </p:pic>
    </p:spTree>
    <p:extLst>
      <p:ext uri="{BB962C8B-B14F-4D97-AF65-F5344CB8AC3E}">
        <p14:creationId xmlns:p14="http://schemas.microsoft.com/office/powerpoint/2010/main" val="404968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CA751D-0433-4B6C-AB28-FC3E795D1C43}"/>
              </a:ext>
            </a:extLst>
          </p:cNvPr>
          <p:cNvSpPr txBox="1"/>
          <p:nvPr/>
        </p:nvSpPr>
        <p:spPr>
          <a:xfrm>
            <a:off x="797625" y="1276905"/>
            <a:ext cx="10713057" cy="1107996"/>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The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 method is similar to constructors in C++ and Java. It is run as soon as an object of a class is </a:t>
            </a:r>
            <a:r>
              <a:rPr lang="en-US" sz="2200" b="1" dirty="0">
                <a:latin typeface="Calibri" panose="020F0502020204030204" pitchFamily="34" charset="0"/>
                <a:cs typeface="Calibri" panose="020F0502020204030204" pitchFamily="34" charset="0"/>
              </a:rPr>
              <a:t>instantiated</a:t>
            </a:r>
            <a:r>
              <a:rPr lang="en-US" sz="2200" dirty="0">
                <a:latin typeface="Calibri" panose="020F0502020204030204" pitchFamily="34" charset="0"/>
                <a:cs typeface="Calibri" panose="020F0502020204030204" pitchFamily="34" charset="0"/>
              </a:rPr>
              <a:t>. The method is useful to do any </a:t>
            </a:r>
            <a:r>
              <a:rPr lang="en-US" sz="2200" b="1" dirty="0">
                <a:latin typeface="Calibri" panose="020F0502020204030204" pitchFamily="34" charset="0"/>
                <a:cs typeface="Calibri" panose="020F0502020204030204" pitchFamily="34" charset="0"/>
              </a:rPr>
              <a:t>initialization </a:t>
            </a:r>
            <a:r>
              <a:rPr lang="en-US" sz="2200" dirty="0">
                <a:latin typeface="Calibri" panose="020F0502020204030204" pitchFamily="34" charset="0"/>
                <a:cs typeface="Calibri" panose="020F0502020204030204" pitchFamily="34" charset="0"/>
              </a:rPr>
              <a:t>you want to do with your </a:t>
            </a:r>
            <a:r>
              <a:rPr lang="en-US" sz="2200" b="1" dirty="0">
                <a:latin typeface="Calibri" panose="020F0502020204030204" pitchFamily="34" charset="0"/>
                <a:cs typeface="Calibri" panose="020F0502020204030204" pitchFamily="34" charset="0"/>
              </a:rPr>
              <a:t>object.</a:t>
            </a:r>
            <a:endParaRPr lang="en-IN" sz="22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6ACD4F-31A7-4E04-BADF-CE3C67C5A514}"/>
              </a:ext>
            </a:extLst>
          </p:cNvPr>
          <p:cNvPicPr>
            <a:picLocks noChangeAspect="1"/>
          </p:cNvPicPr>
          <p:nvPr/>
        </p:nvPicPr>
        <p:blipFill rotWithShape="1">
          <a:blip r:embed="rId2">
            <a:extLst>
              <a:ext uri="{28A0092B-C50C-407E-A947-70E740481C1C}">
                <a14:useLocalDpi xmlns:a14="http://schemas.microsoft.com/office/drawing/2010/main" val="0"/>
              </a:ext>
            </a:extLst>
          </a:blip>
          <a:srcRect l="6779" t="-551"/>
          <a:stretch/>
        </p:blipFill>
        <p:spPr>
          <a:xfrm>
            <a:off x="4424825" y="2860016"/>
            <a:ext cx="4604489" cy="3525350"/>
          </a:xfrm>
          <a:prstGeom prst="rect">
            <a:avLst/>
          </a:prstGeom>
        </p:spPr>
      </p:pic>
      <p:cxnSp>
        <p:nvCxnSpPr>
          <p:cNvPr id="7" name="Straight Connector 6">
            <a:extLst>
              <a:ext uri="{FF2B5EF4-FFF2-40B4-BE49-F238E27FC236}">
                <a16:creationId xmlns:a16="http://schemas.microsoft.com/office/drawing/2014/main" id="{EE1CD95F-7C1D-4DA4-8509-D7EF823E7903}"/>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98925235-30B2-460F-A0D8-D02245428A72}"/>
              </a:ext>
            </a:extLst>
          </p:cNvPr>
          <p:cNvSpPr txBox="1"/>
          <p:nvPr/>
        </p:nvSpPr>
        <p:spPr>
          <a:xfrm flipH="1">
            <a:off x="758494" y="478364"/>
            <a:ext cx="99649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OBJECT CREATION using __</a:t>
            </a:r>
            <a:r>
              <a:rPr lang="en-US" sz="3200" b="1" dirty="0" err="1">
                <a:ln w="0"/>
                <a:latin typeface="Calibri" panose="020F0502020204030204" pitchFamily="34" charset="0"/>
                <a:cs typeface="Calibri" panose="020F0502020204030204" pitchFamily="34" charset="0"/>
              </a:rPr>
              <a:t>init</a:t>
            </a:r>
            <a:r>
              <a:rPr lang="en-US" sz="3200" b="1" dirty="0">
                <a:ln w="0"/>
                <a:latin typeface="Calibri" panose="020F0502020204030204" pitchFamily="34" charset="0"/>
                <a:cs typeface="Calibri" panose="020F0502020204030204" pitchFamily="34" charset="0"/>
              </a:rPr>
              <a:t>__ method</a:t>
            </a:r>
          </a:p>
        </p:txBody>
      </p:sp>
      <p:sp>
        <p:nvSpPr>
          <p:cNvPr id="3" name="Left Brace 2">
            <a:extLst>
              <a:ext uri="{FF2B5EF4-FFF2-40B4-BE49-F238E27FC236}">
                <a16:creationId xmlns:a16="http://schemas.microsoft.com/office/drawing/2014/main" id="{3BBD202E-A694-4207-B9F3-CB49382BB190}"/>
              </a:ext>
            </a:extLst>
          </p:cNvPr>
          <p:cNvSpPr/>
          <p:nvPr/>
        </p:nvSpPr>
        <p:spPr>
          <a:xfrm>
            <a:off x="4648943" y="3434730"/>
            <a:ext cx="215154" cy="623047"/>
          </a:xfrm>
          <a:prstGeom prst="leftBrace">
            <a:avLst>
              <a:gd name="adj1" fmla="val 8333"/>
              <a:gd name="adj2" fmla="val 52878"/>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F19FF845-F183-4BB6-BB98-F9BE4A1513B3}"/>
              </a:ext>
            </a:extLst>
          </p:cNvPr>
          <p:cNvSpPr/>
          <p:nvPr/>
        </p:nvSpPr>
        <p:spPr>
          <a:xfrm>
            <a:off x="4648942" y="4215638"/>
            <a:ext cx="215153" cy="623047"/>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4252EAB-70FB-4CD4-85CE-0421C4B5D68E}"/>
              </a:ext>
            </a:extLst>
          </p:cNvPr>
          <p:cNvSpPr txBox="1"/>
          <p:nvPr/>
        </p:nvSpPr>
        <p:spPr>
          <a:xfrm>
            <a:off x="2820924" y="3553805"/>
            <a:ext cx="16039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CONSTRUCTOR</a:t>
            </a:r>
          </a:p>
        </p:txBody>
      </p:sp>
      <p:sp>
        <p:nvSpPr>
          <p:cNvPr id="13" name="TextBox 12">
            <a:extLst>
              <a:ext uri="{FF2B5EF4-FFF2-40B4-BE49-F238E27FC236}">
                <a16:creationId xmlns:a16="http://schemas.microsoft.com/office/drawing/2014/main" id="{348E9DF5-867F-47D1-B723-884AD3250380}"/>
              </a:ext>
            </a:extLst>
          </p:cNvPr>
          <p:cNvSpPr txBox="1"/>
          <p:nvPr/>
        </p:nvSpPr>
        <p:spPr>
          <a:xfrm>
            <a:off x="3366253" y="5066653"/>
            <a:ext cx="93493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OBJECT </a:t>
            </a:r>
          </a:p>
        </p:txBody>
      </p:sp>
      <p:cxnSp>
        <p:nvCxnSpPr>
          <p:cNvPr id="15" name="Straight Arrow Connector 14">
            <a:extLst>
              <a:ext uri="{FF2B5EF4-FFF2-40B4-BE49-F238E27FC236}">
                <a16:creationId xmlns:a16="http://schemas.microsoft.com/office/drawing/2014/main" id="{6C3701FC-D7E8-42D6-9C79-7FFE9289EAAC}"/>
              </a:ext>
            </a:extLst>
          </p:cNvPr>
          <p:cNvCxnSpPr/>
          <p:nvPr/>
        </p:nvCxnSpPr>
        <p:spPr>
          <a:xfrm flipH="1">
            <a:off x="4177553" y="5259048"/>
            <a:ext cx="24727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D9196940-3497-46DC-AB52-9B61BF653427}"/>
              </a:ext>
            </a:extLst>
          </p:cNvPr>
          <p:cNvSpPr txBox="1"/>
          <p:nvPr/>
        </p:nvSpPr>
        <p:spPr>
          <a:xfrm>
            <a:off x="3358957" y="4342495"/>
            <a:ext cx="109837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METHOD </a:t>
            </a:r>
          </a:p>
        </p:txBody>
      </p:sp>
      <p:sp>
        <p:nvSpPr>
          <p:cNvPr id="17" name="TextBox 16">
            <a:extLst>
              <a:ext uri="{FF2B5EF4-FFF2-40B4-BE49-F238E27FC236}">
                <a16:creationId xmlns:a16="http://schemas.microsoft.com/office/drawing/2014/main" id="{D3560857-353D-45A9-8DF1-D1001473AFD3}"/>
              </a:ext>
            </a:extLst>
          </p:cNvPr>
          <p:cNvSpPr txBox="1"/>
          <p:nvPr/>
        </p:nvSpPr>
        <p:spPr>
          <a:xfrm>
            <a:off x="2090148" y="5352812"/>
            <a:ext cx="2203745"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ACCESSING METHOD </a:t>
            </a:r>
          </a:p>
          <a:p>
            <a:r>
              <a:rPr lang="en-US" dirty="0">
                <a:latin typeface="Calibri" panose="020F0502020204030204" pitchFamily="34" charset="0"/>
                <a:cs typeface="Calibri" panose="020F0502020204030204" pitchFamily="34" charset="0"/>
              </a:rPr>
              <a:t>USING OBJECT </a:t>
            </a:r>
          </a:p>
        </p:txBody>
      </p:sp>
      <p:cxnSp>
        <p:nvCxnSpPr>
          <p:cNvPr id="18" name="Straight Arrow Connector 17">
            <a:extLst>
              <a:ext uri="{FF2B5EF4-FFF2-40B4-BE49-F238E27FC236}">
                <a16:creationId xmlns:a16="http://schemas.microsoft.com/office/drawing/2014/main" id="{DB4321D9-EDF1-4776-A79C-E3D0B5B7F361}"/>
              </a:ext>
            </a:extLst>
          </p:cNvPr>
          <p:cNvCxnSpPr/>
          <p:nvPr/>
        </p:nvCxnSpPr>
        <p:spPr>
          <a:xfrm flipH="1">
            <a:off x="4170257" y="5532182"/>
            <a:ext cx="247272"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91680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7452F-EEEC-4BDF-B35A-4810B2F9C1FC}"/>
              </a:ext>
            </a:extLst>
          </p:cNvPr>
          <p:cNvSpPr txBox="1"/>
          <p:nvPr/>
        </p:nvSpPr>
        <p:spPr>
          <a:xfrm>
            <a:off x="838080" y="1305342"/>
            <a:ext cx="7676561" cy="2123658"/>
          </a:xfrm>
          <a:prstGeom prst="rect">
            <a:avLst/>
          </a:prstGeom>
          <a:noFill/>
        </p:spPr>
        <p:txBody>
          <a:bodyPr wrap="square" rtlCol="0">
            <a:spAutoFit/>
          </a:bodyPr>
          <a:lstStyle/>
          <a:p>
            <a:r>
              <a:rPr lang="en-US" sz="2200" b="1" dirty="0">
                <a:latin typeface="Calibri" panose="020F0502020204030204" pitchFamily="34" charset="0"/>
                <a:cs typeface="Calibri" panose="020F0502020204030204" pitchFamily="34" charset="0"/>
              </a:rPr>
              <a:t>The thing required to create an object </a:t>
            </a:r>
          </a:p>
          <a:p>
            <a:endParaRPr lang="en-US" sz="22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 constructor</a:t>
            </a:r>
          </a:p>
          <a:p>
            <a:r>
              <a:rPr lang="en-US" sz="2200" dirty="0">
                <a:latin typeface="Calibri" panose="020F0502020204030204" pitchFamily="34" charset="0"/>
                <a:cs typeface="Calibri" panose="020F0502020204030204" pitchFamily="34" charset="0"/>
              </a:rPr>
              <a:t>b . class </a:t>
            </a:r>
          </a:p>
          <a:p>
            <a:r>
              <a:rPr lang="en-US" sz="2200" dirty="0">
                <a:latin typeface="Calibri" panose="020F0502020204030204" pitchFamily="34" charset="0"/>
                <a:cs typeface="Calibri" panose="020F0502020204030204" pitchFamily="34" charset="0"/>
              </a:rPr>
              <a:t>c . built-in functions</a:t>
            </a:r>
          </a:p>
          <a:p>
            <a:r>
              <a:rPr lang="en-US" sz="2200" dirty="0">
                <a:latin typeface="Calibri" panose="020F0502020204030204" pitchFamily="34" charset="0"/>
                <a:cs typeface="Calibri" panose="020F0502020204030204" pitchFamily="34" charset="0"/>
              </a:rPr>
              <a:t>d . user defined functions  </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3460DEDB-8DB8-426E-823C-ED381240041B}"/>
              </a:ext>
            </a:extLst>
          </p:cNvPr>
          <p:cNvSpPr/>
          <p:nvPr/>
        </p:nvSpPr>
        <p:spPr>
          <a:xfrm>
            <a:off x="6095340" y="4234081"/>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DEDE99C3-C9D5-474A-AD5F-2CD6DBCA8FE1}"/>
              </a:ext>
            </a:extLst>
          </p:cNvPr>
          <p:cNvSpPr/>
          <p:nvPr/>
        </p:nvSpPr>
        <p:spPr>
          <a:xfrm>
            <a:off x="838080" y="428206"/>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9" name="Straight Connector 8">
            <a:extLst>
              <a:ext uri="{FF2B5EF4-FFF2-40B4-BE49-F238E27FC236}">
                <a16:creationId xmlns:a16="http://schemas.microsoft.com/office/drawing/2014/main" id="{BA25E6C8-B0D4-4D82-9964-781CCCBFD871}"/>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986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4E97A-C149-4215-9602-E6A70D2661BE}"/>
              </a:ext>
            </a:extLst>
          </p:cNvPr>
          <p:cNvSpPr/>
          <p:nvPr/>
        </p:nvSpPr>
        <p:spPr>
          <a:xfrm>
            <a:off x="948017" y="1213693"/>
            <a:ext cx="6096000" cy="3139321"/>
          </a:xfrm>
          <a:prstGeom prst="rect">
            <a:avLst/>
          </a:prstGeom>
        </p:spPr>
        <p:txBody>
          <a:bodyPr>
            <a:spAutoFit/>
          </a:bodyPr>
          <a:lstStyle/>
          <a:p>
            <a:r>
              <a:rPr lang="en-US" sz="2200" dirty="0">
                <a:latin typeface="Calibri" panose="020F0502020204030204" pitchFamily="34" charset="0"/>
                <a:cs typeface="Calibri" panose="020F0502020204030204" pitchFamily="34" charset="0"/>
              </a:rPr>
              <a:t>class test:</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a:t>
            </a:r>
            <a:r>
              <a:rPr lang="en-US" sz="2200" dirty="0" err="1">
                <a:latin typeface="Calibri" panose="020F0502020204030204" pitchFamily="34" charset="0"/>
                <a:cs typeface="Calibri" panose="020F0502020204030204" pitchFamily="34" charset="0"/>
              </a:rPr>
              <a:t>self,a</a:t>
            </a:r>
            <a:r>
              <a:rPr lang="en-US" sz="2200" dirty="0">
                <a:latin typeface="Calibri" panose="020F0502020204030204" pitchFamily="34" charset="0"/>
                <a:cs typeface="Calibri" panose="020F0502020204030204" pitchFamily="34" charset="0"/>
              </a:rPr>
              <a:t>="Hello World"):</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self.a</a:t>
            </a:r>
            <a:r>
              <a:rPr lang="en-US" sz="2200" dirty="0">
                <a:latin typeface="Calibri" panose="020F0502020204030204" pitchFamily="34" charset="0"/>
                <a:cs typeface="Calibri" panose="020F0502020204030204" pitchFamily="34" charset="0"/>
              </a:rPr>
              <a:t>=a</a:t>
            </a:r>
          </a:p>
          <a:p>
            <a:r>
              <a:rPr lang="en-US" sz="2200" dirty="0">
                <a:latin typeface="Calibri" panose="020F0502020204030204" pitchFamily="34" charset="0"/>
                <a:cs typeface="Calibri" panose="020F0502020204030204" pitchFamily="34" charset="0"/>
              </a:rPr>
              <a:t> </a:t>
            </a:r>
          </a:p>
          <a:p>
            <a:r>
              <a:rPr lang="en-US" sz="2200" dirty="0">
                <a:latin typeface="Calibri" panose="020F0502020204030204" pitchFamily="34" charset="0"/>
                <a:cs typeface="Calibri" panose="020F0502020204030204" pitchFamily="34" charset="0"/>
              </a:rPr>
              <a:t>     def display(self):</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self.a</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obj=test()</a:t>
            </a:r>
          </a:p>
          <a:p>
            <a:r>
              <a:rPr lang="en-US" sz="2200" dirty="0" err="1">
                <a:latin typeface="Calibri" panose="020F0502020204030204" pitchFamily="34" charset="0"/>
                <a:cs typeface="Calibri" panose="020F0502020204030204" pitchFamily="34" charset="0"/>
              </a:rPr>
              <a:t>obj.display</a:t>
            </a:r>
            <a:r>
              <a:rPr lang="en-US" sz="2200" dirty="0">
                <a:latin typeface="Calibri" panose="020F0502020204030204" pitchFamily="34" charset="0"/>
                <a:cs typeface="Calibri" panose="020F0502020204030204" pitchFamily="34" charset="0"/>
              </a:rPr>
              <a:t>()</a:t>
            </a:r>
            <a:endParaRPr lang="en-IN"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9EF5FEDA-7873-47C7-BCF5-5B89AD455B10}"/>
              </a:ext>
            </a:extLst>
          </p:cNvPr>
          <p:cNvSpPr/>
          <p:nvPr/>
        </p:nvSpPr>
        <p:spPr>
          <a:xfrm>
            <a:off x="948017" y="4144966"/>
            <a:ext cx="6096000" cy="2123658"/>
          </a:xfrm>
          <a:prstGeom prst="rect">
            <a:avLst/>
          </a:prstGeom>
        </p:spPr>
        <p:txBody>
          <a:bodyPr>
            <a:spAutoFit/>
          </a:bodyPr>
          <a:lstStyle/>
          <a:p>
            <a:r>
              <a:rPr lang="en-US" sz="2200" dirty="0">
                <a:latin typeface="Calibri" panose="020F0502020204030204" pitchFamily="34" charset="0"/>
                <a:cs typeface="Calibri" panose="020F0502020204030204" pitchFamily="34" charset="0"/>
              </a:rPr>
              <a:t>a) The program has an error because constructor can’t have default arguments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Nothing is displayed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“Hello World” is displayed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The program has an error display function doesn’t have parameters</a:t>
            </a:r>
            <a:endParaRPr lang="en-IN" sz="2200" dirty="0">
              <a:latin typeface="Calibri" panose="020F0502020204030204" pitchFamily="34" charset="0"/>
              <a:cs typeface="Calibri" panose="020F0502020204030204" pitchFamily="34" charset="0"/>
            </a:endParaRPr>
          </a:p>
        </p:txBody>
      </p:sp>
      <p:sp>
        <p:nvSpPr>
          <p:cNvPr id="7" name="Google Shape;290;p63">
            <a:extLst>
              <a:ext uri="{FF2B5EF4-FFF2-40B4-BE49-F238E27FC236}">
                <a16:creationId xmlns:a16="http://schemas.microsoft.com/office/drawing/2014/main" id="{BB0BC3DC-7419-4360-AB52-4D7B710DA0CE}"/>
              </a:ext>
            </a:extLst>
          </p:cNvPr>
          <p:cNvSpPr/>
          <p:nvPr/>
        </p:nvSpPr>
        <p:spPr>
          <a:xfrm>
            <a:off x="7044017" y="4144967"/>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49EF363A-2D8C-4CCC-BEDD-B8F38FEA4D92}"/>
              </a:ext>
            </a:extLst>
          </p:cNvPr>
          <p:cNvSpPr/>
          <p:nvPr/>
        </p:nvSpPr>
        <p:spPr>
          <a:xfrm>
            <a:off x="838740" y="487564"/>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10" name="Straight Connector 9">
            <a:extLst>
              <a:ext uri="{FF2B5EF4-FFF2-40B4-BE49-F238E27FC236}">
                <a16:creationId xmlns:a16="http://schemas.microsoft.com/office/drawing/2014/main" id="{2004BB03-6ADA-430B-8044-9907D1F4DE4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485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AD139A-8FB6-4E43-AF5F-CCA1EF69ED63}"/>
              </a:ext>
            </a:extLst>
          </p:cNvPr>
          <p:cNvSpPr/>
          <p:nvPr/>
        </p:nvSpPr>
        <p:spPr>
          <a:xfrm>
            <a:off x="895247" y="1467148"/>
            <a:ext cx="6096000" cy="2800767"/>
          </a:xfrm>
          <a:prstGeom prst="rect">
            <a:avLst/>
          </a:prstGeom>
        </p:spPr>
        <p:txBody>
          <a:bodyPr>
            <a:spAutoFit/>
          </a:bodyPr>
          <a:lstStyle/>
          <a:p>
            <a:r>
              <a:rPr lang="en-US" sz="2200" dirty="0">
                <a:latin typeface="Calibri" panose="020F0502020204030204" pitchFamily="34" charset="0"/>
                <a:cs typeface="Calibri" panose="020F0502020204030204" pitchFamily="34" charset="0"/>
              </a:rPr>
              <a:t>class A:</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a:t>
            </a:r>
            <a:r>
              <a:rPr lang="en-US" sz="2200" dirty="0" err="1">
                <a:latin typeface="Calibri" panose="020F0502020204030204" pitchFamily="34" charset="0"/>
                <a:cs typeface="Calibri" panose="020F0502020204030204" pitchFamily="34" charset="0"/>
              </a:rPr>
              <a:t>self,b</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self.b</a:t>
            </a:r>
            <a:r>
              <a:rPr lang="en-US" sz="2200" dirty="0">
                <a:latin typeface="Calibri" panose="020F0502020204030204" pitchFamily="34" charset="0"/>
                <a:cs typeface="Calibri" panose="020F0502020204030204" pitchFamily="34" charset="0"/>
              </a:rPr>
              <a:t>=b</a:t>
            </a:r>
          </a:p>
          <a:p>
            <a:r>
              <a:rPr lang="en-US" sz="2200" dirty="0">
                <a:latin typeface="Calibri" panose="020F0502020204030204" pitchFamily="34" charset="0"/>
                <a:cs typeface="Calibri" panose="020F0502020204030204" pitchFamily="34" charset="0"/>
              </a:rPr>
              <a:t>      def display(self):</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self.b</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obj=A("Hello")</a:t>
            </a:r>
          </a:p>
          <a:p>
            <a:r>
              <a:rPr lang="en-US" sz="2200" dirty="0">
                <a:latin typeface="Calibri" panose="020F0502020204030204" pitchFamily="34" charset="0"/>
                <a:cs typeface="Calibri" panose="020F0502020204030204" pitchFamily="34" charset="0"/>
              </a:rPr>
              <a:t>del obj</a:t>
            </a:r>
            <a:endParaRPr lang="en-IN"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4AB0C89-2521-4C5E-A993-51F36A3245B0}"/>
              </a:ext>
            </a:extLst>
          </p:cNvPr>
          <p:cNvSpPr/>
          <p:nvPr/>
        </p:nvSpPr>
        <p:spPr>
          <a:xfrm>
            <a:off x="895247" y="4287203"/>
            <a:ext cx="6096000" cy="769441"/>
          </a:xfrm>
          <a:prstGeom prst="rect">
            <a:avLst/>
          </a:prstGeom>
        </p:spPr>
        <p:txBody>
          <a:bodyPr>
            <a:spAutoFit/>
          </a:bodyPr>
          <a:lstStyle/>
          <a:p>
            <a:r>
              <a:rPr lang="en-IN" sz="2200" dirty="0">
                <a:latin typeface="Calibri" panose="020F0502020204030204" pitchFamily="34" charset="0"/>
                <a:cs typeface="Calibri" panose="020F0502020204030204" pitchFamily="34" charset="0"/>
              </a:rPr>
              <a:t>a) True</a:t>
            </a:r>
            <a:br>
              <a:rPr lang="en-IN" sz="2200" dirty="0">
                <a:latin typeface="Calibri" panose="020F0502020204030204" pitchFamily="34" charset="0"/>
                <a:cs typeface="Calibri" panose="020F0502020204030204" pitchFamily="34" charset="0"/>
              </a:rPr>
            </a:br>
            <a:r>
              <a:rPr lang="en-IN" sz="2200" dirty="0">
                <a:latin typeface="Calibri" panose="020F0502020204030204" pitchFamily="34" charset="0"/>
                <a:cs typeface="Calibri" panose="020F0502020204030204" pitchFamily="34" charset="0"/>
              </a:rPr>
              <a:t>b) False</a:t>
            </a:r>
          </a:p>
        </p:txBody>
      </p:sp>
      <p:sp>
        <p:nvSpPr>
          <p:cNvPr id="6" name="Google Shape;290;p63">
            <a:extLst>
              <a:ext uri="{FF2B5EF4-FFF2-40B4-BE49-F238E27FC236}">
                <a16:creationId xmlns:a16="http://schemas.microsoft.com/office/drawing/2014/main" id="{4A82A484-09E2-4CF9-9144-878D51B506A1}"/>
              </a:ext>
            </a:extLst>
          </p:cNvPr>
          <p:cNvSpPr/>
          <p:nvPr/>
        </p:nvSpPr>
        <p:spPr>
          <a:xfrm>
            <a:off x="6095340" y="4234081"/>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8" name="Rectangle 7">
            <a:extLst>
              <a:ext uri="{FF2B5EF4-FFF2-40B4-BE49-F238E27FC236}">
                <a16:creationId xmlns:a16="http://schemas.microsoft.com/office/drawing/2014/main" id="{C96AD130-DEFD-45C5-9D6A-991BA19F5E19}"/>
              </a:ext>
            </a:extLst>
          </p:cNvPr>
          <p:cNvSpPr/>
          <p:nvPr/>
        </p:nvSpPr>
        <p:spPr>
          <a:xfrm>
            <a:off x="838080" y="428206"/>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9" name="Straight Connector 8">
            <a:extLst>
              <a:ext uri="{FF2B5EF4-FFF2-40B4-BE49-F238E27FC236}">
                <a16:creationId xmlns:a16="http://schemas.microsoft.com/office/drawing/2014/main" id="{A15976B7-99B2-4C4B-A774-2EEA2311CE64}"/>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4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ACC8C-02F7-4842-8435-AE4EEAB0B1B2}"/>
              </a:ext>
            </a:extLst>
          </p:cNvPr>
          <p:cNvSpPr txBox="1"/>
          <p:nvPr/>
        </p:nvSpPr>
        <p:spPr>
          <a:xfrm>
            <a:off x="758494" y="469831"/>
            <a:ext cx="10008429"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OOPS CONEPTS</a:t>
            </a:r>
            <a:endParaRPr lang="en-IN" sz="3200" b="1" dirty="0">
              <a:ln w="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434F03DE-230C-45B6-9640-83C0DE9C024C}"/>
              </a:ext>
            </a:extLst>
          </p:cNvPr>
          <p:cNvGraphicFramePr/>
          <p:nvPr>
            <p:extLst>
              <p:ext uri="{D42A27DB-BD31-4B8C-83A1-F6EECF244321}">
                <p14:modId xmlns:p14="http://schemas.microsoft.com/office/powerpoint/2010/main" val="3638119873"/>
              </p:ext>
            </p:extLst>
          </p:nvPr>
        </p:nvGraphicFramePr>
        <p:xfrm>
          <a:off x="2347520" y="1906181"/>
          <a:ext cx="7074385" cy="4244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CFB61444-3DE8-4086-971B-E7B176113CE7}"/>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6300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190541-99C8-4B63-8F85-B6E2ED7BC133}"/>
              </a:ext>
            </a:extLst>
          </p:cNvPr>
          <p:cNvSpPr txBox="1"/>
          <p:nvPr/>
        </p:nvSpPr>
        <p:spPr>
          <a:xfrm flipH="1">
            <a:off x="853027" y="453005"/>
            <a:ext cx="99649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INHERITANCE</a:t>
            </a:r>
            <a:endParaRPr lang="en-IN"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00AD54-0FC4-4E0A-94CA-6EED0DC03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074" y="1953157"/>
            <a:ext cx="3573199" cy="4145937"/>
          </a:xfrm>
          <a:prstGeom prst="rect">
            <a:avLst/>
          </a:prstGeom>
        </p:spPr>
      </p:pic>
      <p:pic>
        <p:nvPicPr>
          <p:cNvPr id="6" name="Picture 5">
            <a:extLst>
              <a:ext uri="{FF2B5EF4-FFF2-40B4-BE49-F238E27FC236}">
                <a16:creationId xmlns:a16="http://schemas.microsoft.com/office/drawing/2014/main" id="{68332CDA-7677-4B99-9FFC-ECBF89209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835" y="1922549"/>
            <a:ext cx="5929138" cy="4308034"/>
          </a:xfrm>
          <a:prstGeom prst="rect">
            <a:avLst/>
          </a:prstGeom>
        </p:spPr>
      </p:pic>
      <p:cxnSp>
        <p:nvCxnSpPr>
          <p:cNvPr id="7" name="Straight Connector 6">
            <a:extLst>
              <a:ext uri="{FF2B5EF4-FFF2-40B4-BE49-F238E27FC236}">
                <a16:creationId xmlns:a16="http://schemas.microsoft.com/office/drawing/2014/main" id="{B1DAAA12-26E2-4BFD-8DF9-F2BBCDBE4FD2}"/>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464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5C6030-42FA-486E-9D47-AC45E958D1D7}"/>
              </a:ext>
            </a:extLst>
          </p:cNvPr>
          <p:cNvSpPr/>
          <p:nvPr/>
        </p:nvSpPr>
        <p:spPr>
          <a:xfrm>
            <a:off x="838199" y="1230344"/>
            <a:ext cx="10475259" cy="5170646"/>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Inheritance allows us to define a class that inherits all the methods and properties from another class.</a:t>
            </a:r>
          </a:p>
          <a:p>
            <a:endParaRPr lang="en-US" sz="2200"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b="1" dirty="0">
                <a:solidFill>
                  <a:srgbClr val="000000"/>
                </a:solidFill>
                <a:latin typeface="Calibri" panose="020F0502020204030204" pitchFamily="34" charset="0"/>
                <a:cs typeface="Calibri" panose="020F0502020204030204" pitchFamily="34" charset="0"/>
              </a:rPr>
              <a:t>Parent class</a:t>
            </a:r>
            <a:r>
              <a:rPr lang="en-US" sz="2200" dirty="0">
                <a:solidFill>
                  <a:srgbClr val="000000"/>
                </a:solidFill>
                <a:latin typeface="Calibri" panose="020F0502020204030204" pitchFamily="34" charset="0"/>
                <a:cs typeface="Calibri" panose="020F0502020204030204" pitchFamily="34" charset="0"/>
              </a:rPr>
              <a:t> is the class being inherited from, also called base class.</a:t>
            </a:r>
          </a:p>
          <a:p>
            <a:endParaRPr lang="en-US" sz="2200"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b="1" dirty="0">
                <a:solidFill>
                  <a:srgbClr val="000000"/>
                </a:solidFill>
                <a:latin typeface="Calibri" panose="020F0502020204030204" pitchFamily="34" charset="0"/>
                <a:cs typeface="Calibri" panose="020F0502020204030204" pitchFamily="34" charset="0"/>
              </a:rPr>
              <a:t>Child class</a:t>
            </a:r>
            <a:r>
              <a:rPr lang="en-US" sz="2200" dirty="0">
                <a:solidFill>
                  <a:srgbClr val="000000"/>
                </a:solidFill>
                <a:latin typeface="Calibri" panose="020F0502020204030204" pitchFamily="34" charset="0"/>
                <a:cs typeface="Calibri" panose="020F0502020204030204" pitchFamily="34" charset="0"/>
              </a:rPr>
              <a:t> is the class that inherits from another class, also called derived class.</a:t>
            </a:r>
          </a:p>
          <a:p>
            <a:endParaRPr lang="en-US" sz="2200" dirty="0">
              <a:solidFill>
                <a:srgbClr val="000000"/>
              </a:solidFill>
              <a:latin typeface="Calibri" panose="020F0502020204030204" pitchFamily="34" charset="0"/>
              <a:cs typeface="Calibri" panose="020F0502020204030204" pitchFamily="34" charset="0"/>
            </a:endParaRPr>
          </a:p>
          <a:p>
            <a:r>
              <a:rPr lang="en-US" sz="2200" b="1" dirty="0">
                <a:solidFill>
                  <a:srgbClr val="000000"/>
                </a:solidFill>
                <a:latin typeface="Calibri" panose="020F0502020204030204" pitchFamily="34" charset="0"/>
                <a:cs typeface="Calibri" panose="020F0502020204030204" pitchFamily="34" charset="0"/>
              </a:rPr>
              <a:t>    Syntax of Inheritance</a:t>
            </a: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class </a:t>
            </a:r>
            <a:r>
              <a:rPr lang="en-US" sz="2200" dirty="0" err="1">
                <a:latin typeface="Calibri" panose="020F0502020204030204" pitchFamily="34" charset="0"/>
                <a:cs typeface="Calibri" panose="020F0502020204030204" pitchFamily="34" charset="0"/>
              </a:rPr>
              <a:t>DerivedClassName</a:t>
            </a:r>
            <a:r>
              <a:rPr 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BaseClassName</a:t>
            </a:r>
            <a:r>
              <a:rPr lang="en-US" sz="2200" dirty="0">
                <a:latin typeface="Calibri" panose="020F0502020204030204" pitchFamily="34" charset="0"/>
                <a:cs typeface="Calibri" panose="020F0502020204030204" pitchFamily="34" charset="0"/>
              </a:rPr>
              <a:t>):</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Statement-1</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Statement-1</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Statement-n</a:t>
            </a:r>
          </a:p>
        </p:txBody>
      </p:sp>
      <p:sp>
        <p:nvSpPr>
          <p:cNvPr id="3" name="TextBox 2">
            <a:extLst>
              <a:ext uri="{FF2B5EF4-FFF2-40B4-BE49-F238E27FC236}">
                <a16:creationId xmlns:a16="http://schemas.microsoft.com/office/drawing/2014/main" id="{2A2FA914-A4A3-4FD4-8C7A-BDD07F19EB0F}"/>
              </a:ext>
            </a:extLst>
          </p:cNvPr>
          <p:cNvSpPr txBox="1"/>
          <p:nvPr/>
        </p:nvSpPr>
        <p:spPr>
          <a:xfrm flipH="1">
            <a:off x="923828" y="461298"/>
            <a:ext cx="9879290"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INHERITANCE</a:t>
            </a:r>
            <a:endParaRPr lang="en-IN" sz="3200" b="1" dirty="0">
              <a:ln w="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9A74DCC-6209-4BA5-9FB5-C261A8906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811" y="3710369"/>
            <a:ext cx="2294965" cy="2857826"/>
          </a:xfrm>
          <a:prstGeom prst="rect">
            <a:avLst/>
          </a:prstGeom>
        </p:spPr>
      </p:pic>
      <p:cxnSp>
        <p:nvCxnSpPr>
          <p:cNvPr id="6" name="Straight Connector 5">
            <a:extLst>
              <a:ext uri="{FF2B5EF4-FFF2-40B4-BE49-F238E27FC236}">
                <a16:creationId xmlns:a16="http://schemas.microsoft.com/office/drawing/2014/main" id="{BE73C381-9A31-4F4A-B754-AB1FBCE5BDBE}"/>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850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3D4E07-43AA-4419-9006-9BD364C26304}"/>
              </a:ext>
            </a:extLst>
          </p:cNvPr>
          <p:cNvSpPr/>
          <p:nvPr/>
        </p:nvSpPr>
        <p:spPr>
          <a:xfrm>
            <a:off x="856129" y="461298"/>
            <a:ext cx="9964918" cy="584775"/>
          </a:xfrm>
          <a:prstGeom prst="rect">
            <a:avLst/>
          </a:prstGeom>
          <a:noFill/>
        </p:spPr>
        <p:txBody>
          <a:bodyPr wrap="square" lIns="91440" tIns="45720" rIns="91440" bIns="45720">
            <a:spAutoFit/>
          </a:bodyPr>
          <a:lstStyle/>
          <a:p>
            <a:pPr algn="ctr"/>
            <a:r>
              <a:rPr lang="en-US" sz="3200" b="1" dirty="0">
                <a:ln w="0"/>
                <a:latin typeface="Calibri" panose="020F0502020204030204" pitchFamily="34" charset="0"/>
                <a:cs typeface="Calibri" panose="020F0502020204030204" pitchFamily="34" charset="0"/>
              </a:rPr>
              <a:t>TYPES OF INHERITANCE</a:t>
            </a:r>
            <a:endParaRPr lang="en-US" sz="3200" b="1" cap="none" spc="0" dirty="0">
              <a:ln w="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B811B3D2-B4C3-438A-9486-C9AD8F2BCE93}"/>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pic>
        <p:nvPicPr>
          <p:cNvPr id="1026" name="Picture 2">
            <a:extLst>
              <a:ext uri="{FF2B5EF4-FFF2-40B4-BE49-F238E27FC236}">
                <a16:creationId xmlns:a16="http://schemas.microsoft.com/office/drawing/2014/main" id="{33C22DAF-FBCD-4ECC-B8CC-0A5A3B3C9A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64" r="4049" b="3741"/>
          <a:stretch/>
        </p:blipFill>
        <p:spPr bwMode="auto">
          <a:xfrm>
            <a:off x="3111313" y="1747585"/>
            <a:ext cx="6185087" cy="434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51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8CC6EE-CC21-4070-B0AA-46D7BA48164E}"/>
              </a:ext>
            </a:extLst>
          </p:cNvPr>
          <p:cNvPicPr>
            <a:picLocks noChangeAspect="1"/>
          </p:cNvPicPr>
          <p:nvPr/>
        </p:nvPicPr>
        <p:blipFill rotWithShape="1">
          <a:blip r:embed="rId2"/>
          <a:srcRect l="7236"/>
          <a:stretch/>
        </p:blipFill>
        <p:spPr>
          <a:xfrm>
            <a:off x="1418291" y="2259687"/>
            <a:ext cx="4895854" cy="3588680"/>
          </a:xfrm>
          <a:prstGeom prst="rect">
            <a:avLst/>
          </a:prstGeom>
        </p:spPr>
      </p:pic>
      <p:sp>
        <p:nvSpPr>
          <p:cNvPr id="3" name="TextBox 2">
            <a:extLst>
              <a:ext uri="{FF2B5EF4-FFF2-40B4-BE49-F238E27FC236}">
                <a16:creationId xmlns:a16="http://schemas.microsoft.com/office/drawing/2014/main" id="{947D6F50-786C-41D4-82D7-D3F76C2DAC36}"/>
              </a:ext>
            </a:extLst>
          </p:cNvPr>
          <p:cNvSpPr txBox="1"/>
          <p:nvPr/>
        </p:nvSpPr>
        <p:spPr>
          <a:xfrm>
            <a:off x="891988" y="461298"/>
            <a:ext cx="101935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SINGLE INHERITANCE</a:t>
            </a:r>
            <a:endParaRPr lang="en-IN" b="1" dirty="0"/>
          </a:p>
        </p:txBody>
      </p:sp>
      <p:cxnSp>
        <p:nvCxnSpPr>
          <p:cNvPr id="7" name="Straight Connector 6">
            <a:extLst>
              <a:ext uri="{FF2B5EF4-FFF2-40B4-BE49-F238E27FC236}">
                <a16:creationId xmlns:a16="http://schemas.microsoft.com/office/drawing/2014/main" id="{22400E95-C15C-461E-8855-2F2697EA3EE2}"/>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629089C-D50D-4EF5-8667-17D4B606E25F}"/>
              </a:ext>
            </a:extLst>
          </p:cNvPr>
          <p:cNvSpPr txBox="1"/>
          <p:nvPr/>
        </p:nvSpPr>
        <p:spPr>
          <a:xfrm>
            <a:off x="600374" y="1199961"/>
            <a:ext cx="8634159"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   When a child class inherits from one parent class, it is single inheritance.</a:t>
            </a:r>
            <a:endParaRPr lang="en-IN" sz="2200" dirty="0">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06A6BC2D-CA3D-4E0F-9C7B-20F53E773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67" r="57606" b="69922"/>
          <a:stretch/>
        </p:blipFill>
        <p:spPr bwMode="auto">
          <a:xfrm>
            <a:off x="6794568" y="3010415"/>
            <a:ext cx="4290566" cy="244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8F1A4-199E-4935-8E5E-9E93F255B6DF}"/>
              </a:ext>
            </a:extLst>
          </p:cNvPr>
          <p:cNvPicPr>
            <a:picLocks noChangeAspect="1"/>
          </p:cNvPicPr>
          <p:nvPr/>
        </p:nvPicPr>
        <p:blipFill rotWithShape="1">
          <a:blip r:embed="rId2"/>
          <a:srcRect l="12376" t="1548"/>
          <a:stretch/>
        </p:blipFill>
        <p:spPr>
          <a:xfrm>
            <a:off x="1813462" y="2336340"/>
            <a:ext cx="3891632" cy="3822430"/>
          </a:xfrm>
          <a:prstGeom prst="rect">
            <a:avLst/>
          </a:prstGeom>
        </p:spPr>
      </p:pic>
      <p:sp>
        <p:nvSpPr>
          <p:cNvPr id="3" name="TextBox 2">
            <a:extLst>
              <a:ext uri="{FF2B5EF4-FFF2-40B4-BE49-F238E27FC236}">
                <a16:creationId xmlns:a16="http://schemas.microsoft.com/office/drawing/2014/main" id="{911BFDEE-62DF-47E5-B042-92E8422D8C21}"/>
              </a:ext>
            </a:extLst>
          </p:cNvPr>
          <p:cNvSpPr txBox="1"/>
          <p:nvPr/>
        </p:nvSpPr>
        <p:spPr>
          <a:xfrm flipH="1">
            <a:off x="856129" y="455902"/>
            <a:ext cx="9964917"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MULTIPLE INHERITANCE</a:t>
            </a:r>
            <a:endParaRPr lang="en-IN" sz="3200" b="1" dirty="0">
              <a:ln w="0"/>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83E7E8A2-0496-4AC1-B5D3-CCB2306C23B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D75EE08-C432-451B-9E4A-DA54CDC0002F}"/>
              </a:ext>
            </a:extLst>
          </p:cNvPr>
          <p:cNvSpPr txBox="1"/>
          <p:nvPr/>
        </p:nvSpPr>
        <p:spPr>
          <a:xfrm>
            <a:off x="600374" y="1199961"/>
            <a:ext cx="10249472"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   When a child class inherits from more than one parent class, it is multiple inheritance.</a:t>
            </a:r>
            <a:endParaRPr lang="en-IN" sz="22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F2080F27-DC36-4315-94E6-A460893A6E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07" t="9598" r="5295" b="73451"/>
          <a:stretch/>
        </p:blipFill>
        <p:spPr bwMode="auto">
          <a:xfrm>
            <a:off x="6660777" y="3105572"/>
            <a:ext cx="4814310" cy="204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5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89AAF5-01D3-49D1-B295-0D73566ABB02}"/>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kern="1200" dirty="0">
                <a:solidFill>
                  <a:schemeClr val="tx1"/>
                </a:solidFill>
                <a:latin typeface="Calibri" panose="020F0502020204030204" pitchFamily="34" charset="0"/>
                <a:ea typeface="+mj-ea"/>
                <a:cs typeface="Calibri" panose="020F0502020204030204" pitchFamily="34" charset="0"/>
              </a:rPr>
              <a:t>INSTRUCTIONS TO ATTENDEES</a:t>
            </a:r>
          </a:p>
        </p:txBody>
      </p:sp>
      <p:cxnSp>
        <p:nvCxnSpPr>
          <p:cNvPr id="21" name="Straight Connector 20">
            <a:extLst>
              <a:ext uri="{FF2B5EF4-FFF2-40B4-BE49-F238E27FC236}">
                <a16:creationId xmlns:a16="http://schemas.microsoft.com/office/drawing/2014/main" id="{83006C11-4ECE-4DF6-8A82-9500186DD91A}"/>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graphicFrame>
        <p:nvGraphicFramePr>
          <p:cNvPr id="5" name="Diagram 4">
            <a:extLst>
              <a:ext uri="{FF2B5EF4-FFF2-40B4-BE49-F238E27FC236}">
                <a16:creationId xmlns:a16="http://schemas.microsoft.com/office/drawing/2014/main" id="{9EC7504C-318E-4B3C-8F5A-E4DB3FF4678B}"/>
              </a:ext>
            </a:extLst>
          </p:cNvPr>
          <p:cNvGraphicFramePr/>
          <p:nvPr/>
        </p:nvGraphicFramePr>
        <p:xfrm>
          <a:off x="964963" y="1813174"/>
          <a:ext cx="10260753" cy="4577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25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B955B-D18B-4D46-A3C2-E53188996C78}"/>
              </a:ext>
            </a:extLst>
          </p:cNvPr>
          <p:cNvPicPr>
            <a:picLocks noChangeAspect="1"/>
          </p:cNvPicPr>
          <p:nvPr/>
        </p:nvPicPr>
        <p:blipFill rotWithShape="1">
          <a:blip r:embed="rId2">
            <a:extLst>
              <a:ext uri="{28A0092B-C50C-407E-A947-70E740481C1C}">
                <a14:useLocalDpi xmlns:a14="http://schemas.microsoft.com/office/drawing/2010/main" val="0"/>
              </a:ext>
            </a:extLst>
          </a:blip>
          <a:srcRect l="8614" t="596"/>
          <a:stretch/>
        </p:blipFill>
        <p:spPr>
          <a:xfrm>
            <a:off x="1941831" y="2154069"/>
            <a:ext cx="4783482" cy="4101768"/>
          </a:xfrm>
          <a:prstGeom prst="rect">
            <a:avLst/>
          </a:prstGeom>
        </p:spPr>
      </p:pic>
      <p:sp>
        <p:nvSpPr>
          <p:cNvPr id="4" name="TextBox 3">
            <a:extLst>
              <a:ext uri="{FF2B5EF4-FFF2-40B4-BE49-F238E27FC236}">
                <a16:creationId xmlns:a16="http://schemas.microsoft.com/office/drawing/2014/main" id="{AEB327E0-CE90-4981-B1A9-E503A85E8449}"/>
              </a:ext>
            </a:extLst>
          </p:cNvPr>
          <p:cNvSpPr txBox="1"/>
          <p:nvPr/>
        </p:nvSpPr>
        <p:spPr>
          <a:xfrm>
            <a:off x="829235" y="461298"/>
            <a:ext cx="10341204"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MULTI LEVEL INHERITANCE</a:t>
            </a:r>
            <a:endParaRPr lang="en-IN" sz="20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51AF5A7A-403E-42CF-B317-17A3B9A4BAE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5FDA2443-74BA-4DE3-A4C7-9B2273DF6D15}"/>
              </a:ext>
            </a:extLst>
          </p:cNvPr>
          <p:cNvSpPr txBox="1"/>
          <p:nvPr/>
        </p:nvSpPr>
        <p:spPr>
          <a:xfrm>
            <a:off x="600374" y="1199961"/>
            <a:ext cx="940885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   When a child class inherits from other child class , it is multi-level inheritance.</a:t>
            </a:r>
            <a:endParaRPr lang="en-IN" sz="2200" dirty="0">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7C99E9A7-ABAE-4D96-8A5E-D4150CF14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 t="35947" r="57450" b="35687"/>
          <a:stretch/>
        </p:blipFill>
        <p:spPr bwMode="auto">
          <a:xfrm>
            <a:off x="7015027" y="2745999"/>
            <a:ext cx="4085838" cy="32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26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A7209-76E0-4E53-AE23-6D6B2C74FA6E}"/>
              </a:ext>
            </a:extLst>
          </p:cNvPr>
          <p:cNvSpPr txBox="1"/>
          <p:nvPr/>
        </p:nvSpPr>
        <p:spPr>
          <a:xfrm>
            <a:off x="1025302" y="496857"/>
            <a:ext cx="9792640"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HIERARCHICAL INHERITANCE</a:t>
            </a:r>
            <a:endParaRPr lang="en-US" sz="3200"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066BBF1-2150-4D9F-B236-023DEDEC52D1}"/>
              </a:ext>
            </a:extLst>
          </p:cNvPr>
          <p:cNvPicPr>
            <a:picLocks noChangeAspect="1"/>
          </p:cNvPicPr>
          <p:nvPr/>
        </p:nvPicPr>
        <p:blipFill rotWithShape="1">
          <a:blip r:embed="rId2">
            <a:extLst>
              <a:ext uri="{28A0092B-C50C-407E-A947-70E740481C1C}">
                <a14:useLocalDpi xmlns:a14="http://schemas.microsoft.com/office/drawing/2010/main" val="0"/>
              </a:ext>
            </a:extLst>
          </a:blip>
          <a:srcRect l="7740"/>
          <a:stretch/>
        </p:blipFill>
        <p:spPr>
          <a:xfrm>
            <a:off x="1737636" y="2212773"/>
            <a:ext cx="4979653" cy="4224624"/>
          </a:xfrm>
          <a:prstGeom prst="rect">
            <a:avLst/>
          </a:prstGeom>
        </p:spPr>
      </p:pic>
      <p:cxnSp>
        <p:nvCxnSpPr>
          <p:cNvPr id="7" name="Straight Connector 6">
            <a:extLst>
              <a:ext uri="{FF2B5EF4-FFF2-40B4-BE49-F238E27FC236}">
                <a16:creationId xmlns:a16="http://schemas.microsoft.com/office/drawing/2014/main" id="{EDDC04EE-3EEE-48DD-8181-892EE1C84FFD}"/>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97EF993-DE24-4EA8-B365-9B33D05DAC8C}"/>
              </a:ext>
            </a:extLst>
          </p:cNvPr>
          <p:cNvSpPr txBox="1"/>
          <p:nvPr/>
        </p:nvSpPr>
        <p:spPr>
          <a:xfrm>
            <a:off x="758494" y="1255154"/>
            <a:ext cx="10392525"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Hierarchical inheritance involves multiple inheritance from the same base or parent class.</a:t>
            </a:r>
            <a:endParaRPr lang="en-US" sz="2200" b="1" dirty="0">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A9528279-D292-4B1E-95E3-D7140A6EB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457" t="36303" r="9395" b="35331"/>
          <a:stretch/>
        </p:blipFill>
        <p:spPr bwMode="auto">
          <a:xfrm>
            <a:off x="7657759" y="2967671"/>
            <a:ext cx="3897747" cy="32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30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8497E0-8BF0-4C5F-9492-A58DC7CE0F80}"/>
              </a:ext>
            </a:extLst>
          </p:cNvPr>
          <p:cNvSpPr/>
          <p:nvPr/>
        </p:nvSpPr>
        <p:spPr>
          <a:xfrm>
            <a:off x="850329" y="1199961"/>
            <a:ext cx="10129495" cy="430887"/>
          </a:xfrm>
          <a:prstGeom prst="rect">
            <a:avLst/>
          </a:prstGeom>
        </p:spPr>
        <p:txBody>
          <a:bodyPr wrap="square">
            <a:spAutoFit/>
          </a:bodyPr>
          <a:lstStyle/>
          <a:p>
            <a:r>
              <a:rPr lang="en-US" sz="2200" dirty="0">
                <a:latin typeface="Calibri" panose="020F0502020204030204" pitchFamily="34" charset="0"/>
                <a:cs typeface="Calibri" panose="020F0502020204030204" pitchFamily="34" charset="0"/>
              </a:rPr>
              <a:t>Hybrid inheritance involves multiple inheritance taking place in single program.</a:t>
            </a:r>
            <a:endParaRPr lang="en-IN" sz="2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7FD4761-82EA-4BAB-A5B4-C312537C0EB5}"/>
              </a:ext>
            </a:extLst>
          </p:cNvPr>
          <p:cNvSpPr txBox="1"/>
          <p:nvPr/>
        </p:nvSpPr>
        <p:spPr>
          <a:xfrm>
            <a:off x="636309" y="505202"/>
            <a:ext cx="10209230"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HYBRID  INHERITANCE</a:t>
            </a:r>
            <a:endParaRPr lang="en-IN" sz="3200" b="1" dirty="0">
              <a:ln w="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6D2823A-422B-4DFE-978F-EFB274E918EB}"/>
              </a:ext>
            </a:extLst>
          </p:cNvPr>
          <p:cNvPicPr>
            <a:picLocks noChangeAspect="1"/>
          </p:cNvPicPr>
          <p:nvPr/>
        </p:nvPicPr>
        <p:blipFill rotWithShape="1">
          <a:blip r:embed="rId2">
            <a:extLst>
              <a:ext uri="{28A0092B-C50C-407E-A947-70E740481C1C}">
                <a14:useLocalDpi xmlns:a14="http://schemas.microsoft.com/office/drawing/2010/main" val="0"/>
              </a:ext>
            </a:extLst>
          </a:blip>
          <a:srcRect l="5843"/>
          <a:stretch/>
        </p:blipFill>
        <p:spPr>
          <a:xfrm>
            <a:off x="1380563" y="1927583"/>
            <a:ext cx="5011271" cy="4812469"/>
          </a:xfrm>
          <a:prstGeom prst="rect">
            <a:avLst/>
          </a:prstGeom>
        </p:spPr>
      </p:pic>
      <p:cxnSp>
        <p:nvCxnSpPr>
          <p:cNvPr id="8" name="Straight Connector 7">
            <a:extLst>
              <a:ext uri="{FF2B5EF4-FFF2-40B4-BE49-F238E27FC236}">
                <a16:creationId xmlns:a16="http://schemas.microsoft.com/office/drawing/2014/main" id="{A1B83D92-C851-4525-BD5A-E4D0974CABCC}"/>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pic>
        <p:nvPicPr>
          <p:cNvPr id="9" name="Picture 2">
            <a:extLst>
              <a:ext uri="{FF2B5EF4-FFF2-40B4-BE49-F238E27FC236}">
                <a16:creationId xmlns:a16="http://schemas.microsoft.com/office/drawing/2014/main" id="{9DC18842-B962-4A5F-AB70-030DEF857C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49" t="70331" r="27567" b="3800"/>
          <a:stretch/>
        </p:blipFill>
        <p:spPr bwMode="auto">
          <a:xfrm>
            <a:off x="6637574" y="2829479"/>
            <a:ext cx="4085838" cy="29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729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A788C-3CA2-4F9F-B8A9-1B4E1B5DF420}"/>
              </a:ext>
            </a:extLst>
          </p:cNvPr>
          <p:cNvSpPr/>
          <p:nvPr/>
        </p:nvSpPr>
        <p:spPr>
          <a:xfrm>
            <a:off x="903826" y="1300999"/>
            <a:ext cx="9819585" cy="2462213"/>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Which of the following statements is wrong about inheritance?</a:t>
            </a:r>
          </a:p>
          <a:p>
            <a:endParaRPr lang="en-US" sz="2200" dirty="0">
              <a:latin typeface="Calibri" panose="020F0502020204030204" pitchFamily="34" charset="0"/>
              <a:cs typeface="Calibri" panose="020F0502020204030204" pitchFamily="34" charset="0"/>
            </a:endParaRP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Protected members of a class can be inherited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The inheriting class is called a subclass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Private members of a class can be inherited and accessed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Inheritance is one of the features of OOP</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A7E615B1-6F50-4EEF-B4AF-1A4147A07B27}"/>
              </a:ext>
            </a:extLst>
          </p:cNvPr>
          <p:cNvSpPr/>
          <p:nvPr/>
        </p:nvSpPr>
        <p:spPr>
          <a:xfrm>
            <a:off x="7660897" y="4359587"/>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6FA76773-6E47-4B82-950E-A3C559F814A9}"/>
              </a:ext>
            </a:extLst>
          </p:cNvPr>
          <p:cNvSpPr/>
          <p:nvPr/>
        </p:nvSpPr>
        <p:spPr>
          <a:xfrm>
            <a:off x="758494" y="443805"/>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925A4001-F1FE-4285-BE95-C752FC84E36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227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57953E-33D6-4C17-8CC2-C82EEA0E755D}"/>
              </a:ext>
            </a:extLst>
          </p:cNvPr>
          <p:cNvSpPr/>
          <p:nvPr/>
        </p:nvSpPr>
        <p:spPr>
          <a:xfrm>
            <a:off x="838080" y="1236030"/>
            <a:ext cx="6096000" cy="3816429"/>
          </a:xfrm>
          <a:prstGeom prst="rect">
            <a:avLst/>
          </a:prstGeom>
        </p:spPr>
        <p:txBody>
          <a:bodyPr>
            <a:spAutoFit/>
          </a:bodyPr>
          <a:lstStyle/>
          <a:p>
            <a:r>
              <a:rPr lang="en-US" sz="2200" dirty="0">
                <a:latin typeface="Calibri" panose="020F0502020204030204" pitchFamily="34" charset="0"/>
                <a:cs typeface="Calibri" panose="020F0502020204030204" pitchFamily="34" charset="0"/>
              </a:rPr>
              <a:t>class Test:</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self.x</a:t>
            </a:r>
            <a:r>
              <a:rPr lang="en-US" sz="2200" dirty="0">
                <a:latin typeface="Calibri" panose="020F0502020204030204" pitchFamily="34" charset="0"/>
                <a:cs typeface="Calibri" panose="020F0502020204030204" pitchFamily="34" charset="0"/>
              </a:rPr>
              <a:t> = 0</a:t>
            </a:r>
          </a:p>
          <a:p>
            <a:r>
              <a:rPr lang="en-US" sz="2200" dirty="0">
                <a:latin typeface="Calibri" panose="020F0502020204030204" pitchFamily="34" charset="0"/>
                <a:cs typeface="Calibri" panose="020F0502020204030204" pitchFamily="34" charset="0"/>
              </a:rPr>
              <a:t>class </a:t>
            </a:r>
            <a:r>
              <a:rPr lang="en-US" sz="2200" dirty="0" err="1">
                <a:latin typeface="Calibri" panose="020F0502020204030204" pitchFamily="34" charset="0"/>
                <a:cs typeface="Calibri" panose="020F0502020204030204" pitchFamily="34" charset="0"/>
              </a:rPr>
              <a:t>Derived_Test</a:t>
            </a:r>
            <a:r>
              <a:rPr lang="en-US" sz="2200" dirty="0">
                <a:latin typeface="Calibri" panose="020F0502020204030204" pitchFamily="34" charset="0"/>
                <a:cs typeface="Calibri" panose="020F0502020204030204" pitchFamily="34" charset="0"/>
              </a:rPr>
              <a:t>(Test):</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self.y</a:t>
            </a:r>
            <a:r>
              <a:rPr lang="en-US" sz="2200" dirty="0">
                <a:latin typeface="Calibri" panose="020F0502020204030204" pitchFamily="34" charset="0"/>
                <a:cs typeface="Calibri" panose="020F0502020204030204" pitchFamily="34" charset="0"/>
              </a:rPr>
              <a:t> = 1</a:t>
            </a:r>
          </a:p>
          <a:p>
            <a:r>
              <a:rPr lang="en-US" sz="2200" dirty="0">
                <a:latin typeface="Calibri" panose="020F0502020204030204" pitchFamily="34" charset="0"/>
                <a:cs typeface="Calibri" panose="020F0502020204030204" pitchFamily="34" charset="0"/>
              </a:rPr>
              <a:t>def main():</a:t>
            </a:r>
          </a:p>
          <a:p>
            <a:r>
              <a:rPr lang="en-US" sz="2200" dirty="0">
                <a:latin typeface="Calibri" panose="020F0502020204030204" pitchFamily="34" charset="0"/>
                <a:cs typeface="Calibri" panose="020F0502020204030204" pitchFamily="34" charset="0"/>
              </a:rPr>
              <a:t>    b = </a:t>
            </a:r>
            <a:r>
              <a:rPr lang="en-US" sz="2200" dirty="0" err="1">
                <a:latin typeface="Calibri" panose="020F0502020204030204" pitchFamily="34" charset="0"/>
                <a:cs typeface="Calibri" panose="020F0502020204030204" pitchFamily="34" charset="0"/>
              </a:rPr>
              <a:t>Derived_Test</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b.x,b.y</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main()</a:t>
            </a:r>
            <a:endParaRPr lang="en-IN"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15A8DC06-4038-45AD-8FF7-89541F8F9155}"/>
              </a:ext>
            </a:extLst>
          </p:cNvPr>
          <p:cNvSpPr/>
          <p:nvPr/>
        </p:nvSpPr>
        <p:spPr>
          <a:xfrm>
            <a:off x="838080" y="4970993"/>
            <a:ext cx="10636744" cy="1446550"/>
          </a:xfrm>
          <a:prstGeom prst="rect">
            <a:avLst/>
          </a:prstGeom>
        </p:spPr>
        <p:txBody>
          <a:bodyPr wrap="square">
            <a:spAutoFit/>
          </a:bodyPr>
          <a:lstStyle/>
          <a:p>
            <a:r>
              <a:rPr lang="en-US" sz="2200" dirty="0">
                <a:latin typeface="Calibri" panose="020F0502020204030204" pitchFamily="34" charset="0"/>
                <a:cs typeface="Calibri" panose="020F0502020204030204" pitchFamily="34" charset="0"/>
              </a:rPr>
              <a:t>a) 0 1</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0 0</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Error because class B inherits A but variable x isn’t inherited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Error because when object is created, argument must be passed like </a:t>
            </a:r>
            <a:r>
              <a:rPr lang="en-US" sz="2200" dirty="0" err="1">
                <a:latin typeface="Calibri" panose="020F0502020204030204" pitchFamily="34" charset="0"/>
                <a:cs typeface="Calibri" panose="020F0502020204030204" pitchFamily="34" charset="0"/>
              </a:rPr>
              <a:t>Derived_Test</a:t>
            </a:r>
            <a:r>
              <a:rPr lang="en-US" sz="2200" dirty="0">
                <a:latin typeface="Calibri" panose="020F0502020204030204" pitchFamily="34" charset="0"/>
                <a:cs typeface="Calibri" panose="020F0502020204030204" pitchFamily="34" charset="0"/>
              </a:rPr>
              <a:t>(1)</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CDA06F34-B314-4228-820C-EA02F2DFCACA}"/>
              </a:ext>
            </a:extLst>
          </p:cNvPr>
          <p:cNvSpPr/>
          <p:nvPr/>
        </p:nvSpPr>
        <p:spPr>
          <a:xfrm>
            <a:off x="7592873" y="3027359"/>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449135F-6414-4496-9757-70A6EB7B78DF}"/>
              </a:ext>
            </a:extLst>
          </p:cNvPr>
          <p:cNvSpPr/>
          <p:nvPr/>
        </p:nvSpPr>
        <p:spPr>
          <a:xfrm>
            <a:off x="838080" y="440457"/>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10" name="Straight Connector 9">
            <a:extLst>
              <a:ext uri="{FF2B5EF4-FFF2-40B4-BE49-F238E27FC236}">
                <a16:creationId xmlns:a16="http://schemas.microsoft.com/office/drawing/2014/main" id="{81C019B6-6D05-4290-8776-6D0BE2770652}"/>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887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603A88-5E85-4E9D-B303-4C3A91A16B79}"/>
              </a:ext>
            </a:extLst>
          </p:cNvPr>
          <p:cNvSpPr/>
          <p:nvPr/>
        </p:nvSpPr>
        <p:spPr>
          <a:xfrm>
            <a:off x="933085" y="1169234"/>
            <a:ext cx="6096000" cy="3816429"/>
          </a:xfrm>
          <a:prstGeom prst="rect">
            <a:avLst/>
          </a:prstGeom>
        </p:spPr>
        <p:txBody>
          <a:bodyPr>
            <a:spAutoFit/>
          </a:bodyPr>
          <a:lstStyle/>
          <a:p>
            <a:r>
              <a:rPr lang="en-US" sz="2200" dirty="0">
                <a:latin typeface="Calibri" panose="020F0502020204030204" pitchFamily="34" charset="0"/>
                <a:cs typeface="Calibri" panose="020F0502020204030204" pitchFamily="34" charset="0"/>
              </a:rPr>
              <a:t>class Test:</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self.x</a:t>
            </a:r>
            <a:r>
              <a:rPr lang="en-US" sz="2200" dirty="0">
                <a:latin typeface="Calibri" panose="020F0502020204030204" pitchFamily="34" charset="0"/>
                <a:cs typeface="Calibri" panose="020F0502020204030204" pitchFamily="34" charset="0"/>
              </a:rPr>
              <a:t> = 0</a:t>
            </a:r>
          </a:p>
          <a:p>
            <a:r>
              <a:rPr lang="en-US" sz="2200" dirty="0">
                <a:latin typeface="Calibri" panose="020F0502020204030204" pitchFamily="34" charset="0"/>
                <a:cs typeface="Calibri" panose="020F0502020204030204" pitchFamily="34" charset="0"/>
              </a:rPr>
              <a:t>class </a:t>
            </a:r>
            <a:r>
              <a:rPr lang="en-US" sz="2200" dirty="0" err="1">
                <a:latin typeface="Calibri" panose="020F0502020204030204" pitchFamily="34" charset="0"/>
                <a:cs typeface="Calibri" panose="020F0502020204030204" pitchFamily="34" charset="0"/>
              </a:rPr>
              <a:t>Derived_Test</a:t>
            </a:r>
            <a:r>
              <a:rPr lang="en-US" sz="2200" dirty="0">
                <a:latin typeface="Calibri" panose="020F0502020204030204" pitchFamily="34" charset="0"/>
                <a:cs typeface="Calibri" panose="020F0502020204030204" pitchFamily="34" charset="0"/>
              </a:rPr>
              <a:t>(Test):</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Test.__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self.y</a:t>
            </a:r>
            <a:r>
              <a:rPr lang="en-US" sz="2200" dirty="0">
                <a:latin typeface="Calibri" panose="020F0502020204030204" pitchFamily="34" charset="0"/>
                <a:cs typeface="Calibri" panose="020F0502020204030204" pitchFamily="34" charset="0"/>
              </a:rPr>
              <a:t> = 1</a:t>
            </a:r>
          </a:p>
          <a:p>
            <a:r>
              <a:rPr lang="en-US" sz="2200" dirty="0">
                <a:latin typeface="Calibri" panose="020F0502020204030204" pitchFamily="34" charset="0"/>
                <a:cs typeface="Calibri" panose="020F0502020204030204" pitchFamily="34" charset="0"/>
              </a:rPr>
              <a:t>def main():</a:t>
            </a:r>
          </a:p>
          <a:p>
            <a:r>
              <a:rPr lang="en-US" sz="2200" dirty="0">
                <a:latin typeface="Calibri" panose="020F0502020204030204" pitchFamily="34" charset="0"/>
                <a:cs typeface="Calibri" panose="020F0502020204030204" pitchFamily="34" charset="0"/>
              </a:rPr>
              <a:t>    b = </a:t>
            </a:r>
            <a:r>
              <a:rPr lang="en-US" sz="2200" dirty="0" err="1">
                <a:latin typeface="Calibri" panose="020F0502020204030204" pitchFamily="34" charset="0"/>
                <a:cs typeface="Calibri" panose="020F0502020204030204" pitchFamily="34" charset="0"/>
              </a:rPr>
              <a:t>Derived_Test</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b.x,b.y</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main()</a:t>
            </a:r>
            <a:endParaRPr lang="en-IN" sz="22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45576AA-6A31-4935-872B-4862DCE7ABDA}"/>
              </a:ext>
            </a:extLst>
          </p:cNvPr>
          <p:cNvSpPr/>
          <p:nvPr/>
        </p:nvSpPr>
        <p:spPr>
          <a:xfrm>
            <a:off x="852403" y="5049320"/>
            <a:ext cx="8506750" cy="1446550"/>
          </a:xfrm>
          <a:prstGeom prst="rect">
            <a:avLst/>
          </a:prstGeom>
        </p:spPr>
        <p:txBody>
          <a:bodyPr wrap="square">
            <a:spAutoFit/>
          </a:bodyPr>
          <a:lstStyle/>
          <a:p>
            <a:r>
              <a:rPr lang="en-US" sz="2200" dirty="0">
                <a:latin typeface="Calibri" panose="020F0502020204030204" pitchFamily="34" charset="0"/>
                <a:cs typeface="Calibri" panose="020F0502020204030204" pitchFamily="34" charset="0"/>
              </a:rPr>
              <a:t>a) Error because class B inherits A but variable x isn’t inherited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0 0</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0 1</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Error, the syntax of the invoking method is wrong</a:t>
            </a:r>
            <a:endParaRPr lang="en-IN" sz="2200" dirty="0">
              <a:latin typeface="Calibri" panose="020F0502020204030204" pitchFamily="34" charset="0"/>
              <a:cs typeface="Calibri" panose="020F0502020204030204" pitchFamily="34" charset="0"/>
            </a:endParaRPr>
          </a:p>
        </p:txBody>
      </p:sp>
      <p:sp>
        <p:nvSpPr>
          <p:cNvPr id="6" name="Google Shape;290;p63">
            <a:extLst>
              <a:ext uri="{FF2B5EF4-FFF2-40B4-BE49-F238E27FC236}">
                <a16:creationId xmlns:a16="http://schemas.microsoft.com/office/drawing/2014/main" id="{82993202-1D77-4FA2-A7B5-A0DBF23C6511}"/>
              </a:ext>
            </a:extLst>
          </p:cNvPr>
          <p:cNvSpPr/>
          <p:nvPr/>
        </p:nvSpPr>
        <p:spPr>
          <a:xfrm>
            <a:off x="7029085" y="2319463"/>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b</a:t>
            </a:r>
            <a:endParaRPr sz="1800" b="1" dirty="0">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1C43EC13-2805-4A15-BB80-EC3654AF6240}"/>
              </a:ext>
            </a:extLst>
          </p:cNvPr>
          <p:cNvSpPr/>
          <p:nvPr/>
        </p:nvSpPr>
        <p:spPr>
          <a:xfrm>
            <a:off x="838740" y="479136"/>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10" name="Straight Connector 9">
            <a:extLst>
              <a:ext uri="{FF2B5EF4-FFF2-40B4-BE49-F238E27FC236}">
                <a16:creationId xmlns:a16="http://schemas.microsoft.com/office/drawing/2014/main" id="{32C0B23C-C15F-4C57-A4CD-2488CEE165AD}"/>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177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35CCAF-6F27-4989-B980-975ABCAF604B}"/>
              </a:ext>
            </a:extLst>
          </p:cNvPr>
          <p:cNvSpPr/>
          <p:nvPr/>
        </p:nvSpPr>
        <p:spPr>
          <a:xfrm>
            <a:off x="838080" y="1346646"/>
            <a:ext cx="9399614" cy="212365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Which of the following statements is true?</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The __new__() method automatically invokes the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 method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The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 method is defined in the object class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The __eq(other) method is defined in the object class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The __</a:t>
            </a:r>
            <a:r>
              <a:rPr lang="en-US" sz="2200" dirty="0" err="1">
                <a:latin typeface="Calibri" panose="020F0502020204030204" pitchFamily="34" charset="0"/>
                <a:cs typeface="Calibri" panose="020F0502020204030204" pitchFamily="34" charset="0"/>
              </a:rPr>
              <a:t>repr</a:t>
            </a:r>
            <a:r>
              <a:rPr lang="en-US" sz="2200" dirty="0">
                <a:latin typeface="Calibri" panose="020F0502020204030204" pitchFamily="34" charset="0"/>
                <a:cs typeface="Calibri" panose="020F0502020204030204" pitchFamily="34" charset="0"/>
              </a:rPr>
              <a:t>__() method is defined in the object class</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D1974F44-9DD9-478C-B9A2-AD1C5D2655F7}"/>
              </a:ext>
            </a:extLst>
          </p:cNvPr>
          <p:cNvSpPr/>
          <p:nvPr/>
        </p:nvSpPr>
        <p:spPr>
          <a:xfrm>
            <a:off x="7175180" y="4207187"/>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2E00F39A-EC22-44F2-8997-F224BC53AB15}"/>
              </a:ext>
            </a:extLst>
          </p:cNvPr>
          <p:cNvSpPr/>
          <p:nvPr/>
        </p:nvSpPr>
        <p:spPr>
          <a:xfrm>
            <a:off x="838080" y="41967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0467E910-950D-4647-BBE2-8FBCF4CB9DA3}"/>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866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97189-8D87-4F53-BB07-D6D018175E7E}"/>
              </a:ext>
            </a:extLst>
          </p:cNvPr>
          <p:cNvSpPr/>
          <p:nvPr/>
        </p:nvSpPr>
        <p:spPr>
          <a:xfrm>
            <a:off x="982192" y="1450923"/>
            <a:ext cx="6096000" cy="2123658"/>
          </a:xfrm>
          <a:prstGeom prst="rect">
            <a:avLst/>
          </a:prstGeom>
        </p:spPr>
        <p:txBody>
          <a:bodyPr>
            <a:spAutoFit/>
          </a:bodyPr>
          <a:lstStyle/>
          <a:p>
            <a:r>
              <a:rPr lang="en-US" sz="2200" dirty="0">
                <a:latin typeface="Calibri" panose="020F0502020204030204" pitchFamily="34" charset="0"/>
                <a:cs typeface="Calibri" panose="020F0502020204030204" pitchFamily="34" charset="0"/>
              </a:rPr>
              <a:t>class A():</a:t>
            </a:r>
          </a:p>
          <a:p>
            <a:r>
              <a:rPr lang="en-US" sz="2200" dirty="0">
                <a:latin typeface="Calibri" panose="020F0502020204030204" pitchFamily="34" charset="0"/>
                <a:cs typeface="Calibri" panose="020F0502020204030204" pitchFamily="34" charset="0"/>
              </a:rPr>
              <a:t>    pass</a:t>
            </a:r>
          </a:p>
          <a:p>
            <a:r>
              <a:rPr lang="en-US" sz="2200" dirty="0">
                <a:latin typeface="Calibri" panose="020F0502020204030204" pitchFamily="34" charset="0"/>
                <a:cs typeface="Calibri" panose="020F0502020204030204" pitchFamily="34" charset="0"/>
              </a:rPr>
              <a:t>class B(A):</a:t>
            </a:r>
          </a:p>
          <a:p>
            <a:r>
              <a:rPr lang="en-US" sz="2200" dirty="0">
                <a:latin typeface="Calibri" panose="020F0502020204030204" pitchFamily="34" charset="0"/>
                <a:cs typeface="Calibri" panose="020F0502020204030204" pitchFamily="34" charset="0"/>
              </a:rPr>
              <a:t>    pass</a:t>
            </a:r>
          </a:p>
          <a:p>
            <a:r>
              <a:rPr lang="en-US" sz="2200" dirty="0">
                <a:latin typeface="Calibri" panose="020F0502020204030204" pitchFamily="34" charset="0"/>
                <a:cs typeface="Calibri" panose="020F0502020204030204" pitchFamily="34" charset="0"/>
              </a:rPr>
              <a:t>class C(B):</a:t>
            </a:r>
          </a:p>
          <a:p>
            <a:r>
              <a:rPr lang="en-US" sz="2200" dirty="0">
                <a:latin typeface="Calibri" panose="020F0502020204030204" pitchFamily="34" charset="0"/>
                <a:cs typeface="Calibri" panose="020F0502020204030204" pitchFamily="34" charset="0"/>
              </a:rPr>
              <a:t>    pass</a:t>
            </a:r>
            <a:endParaRPr lang="en-IN" sz="2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4447CB9-B92A-43A8-83B5-E3B5147887F1}"/>
              </a:ext>
            </a:extLst>
          </p:cNvPr>
          <p:cNvSpPr/>
          <p:nvPr/>
        </p:nvSpPr>
        <p:spPr>
          <a:xfrm>
            <a:off x="982192" y="3886415"/>
            <a:ext cx="6096000" cy="1446550"/>
          </a:xfrm>
          <a:prstGeom prst="rect">
            <a:avLst/>
          </a:prstGeom>
        </p:spPr>
        <p:txBody>
          <a:bodyPr>
            <a:spAutoFit/>
          </a:bodyPr>
          <a:lstStyle/>
          <a:p>
            <a:r>
              <a:rPr lang="en-US" sz="2200" dirty="0">
                <a:latin typeface="Calibri" panose="020F0502020204030204" pitchFamily="34" charset="0"/>
                <a:cs typeface="Calibri" panose="020F0502020204030204" pitchFamily="34" charset="0"/>
              </a:rPr>
              <a:t>a) Multi-level inheritance</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Multiple inheritance</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Hierarchical inheritance</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Single-level inheritance</a:t>
            </a:r>
            <a:endParaRPr lang="en-IN" sz="2200" dirty="0">
              <a:latin typeface="Calibri" panose="020F0502020204030204" pitchFamily="34" charset="0"/>
              <a:cs typeface="Calibri" panose="020F0502020204030204" pitchFamily="34" charset="0"/>
            </a:endParaRPr>
          </a:p>
        </p:txBody>
      </p:sp>
      <p:sp>
        <p:nvSpPr>
          <p:cNvPr id="6" name="Google Shape;290;p63">
            <a:extLst>
              <a:ext uri="{FF2B5EF4-FFF2-40B4-BE49-F238E27FC236}">
                <a16:creationId xmlns:a16="http://schemas.microsoft.com/office/drawing/2014/main" id="{2A814267-5C73-496D-A741-024808365D71}"/>
              </a:ext>
            </a:extLst>
          </p:cNvPr>
          <p:cNvSpPr/>
          <p:nvPr/>
        </p:nvSpPr>
        <p:spPr>
          <a:xfrm>
            <a:off x="7078192" y="4171328"/>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8" name="Rectangle 7">
            <a:extLst>
              <a:ext uri="{FF2B5EF4-FFF2-40B4-BE49-F238E27FC236}">
                <a16:creationId xmlns:a16="http://schemas.microsoft.com/office/drawing/2014/main" id="{726B706A-C3CC-4204-B80D-A7F78D11129A}"/>
              </a:ext>
            </a:extLst>
          </p:cNvPr>
          <p:cNvSpPr/>
          <p:nvPr/>
        </p:nvSpPr>
        <p:spPr>
          <a:xfrm>
            <a:off x="784969" y="428206"/>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9" name="Straight Connector 8">
            <a:extLst>
              <a:ext uri="{FF2B5EF4-FFF2-40B4-BE49-F238E27FC236}">
                <a16:creationId xmlns:a16="http://schemas.microsoft.com/office/drawing/2014/main" id="{3BB21606-E409-478D-A17F-63AB82A24525}"/>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47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6B492-6422-43FF-8BA7-A28C205C9877}"/>
              </a:ext>
            </a:extLst>
          </p:cNvPr>
          <p:cNvPicPr>
            <a:picLocks noChangeAspect="1"/>
          </p:cNvPicPr>
          <p:nvPr/>
        </p:nvPicPr>
        <p:blipFill rotWithShape="1">
          <a:blip r:embed="rId2">
            <a:extLst>
              <a:ext uri="{28A0092B-C50C-407E-A947-70E740481C1C}">
                <a14:useLocalDpi xmlns:a14="http://schemas.microsoft.com/office/drawing/2010/main" val="0"/>
              </a:ext>
            </a:extLst>
          </a:blip>
          <a:srcRect l="9438" t="1418"/>
          <a:stretch/>
        </p:blipFill>
        <p:spPr>
          <a:xfrm>
            <a:off x="1370239" y="2186305"/>
            <a:ext cx="5445340" cy="3527010"/>
          </a:xfrm>
          <a:prstGeom prst="rect">
            <a:avLst/>
          </a:prstGeom>
        </p:spPr>
      </p:pic>
      <p:pic>
        <p:nvPicPr>
          <p:cNvPr id="8" name="Picture 7">
            <a:extLst>
              <a:ext uri="{FF2B5EF4-FFF2-40B4-BE49-F238E27FC236}">
                <a16:creationId xmlns:a16="http://schemas.microsoft.com/office/drawing/2014/main" id="{BD36E987-2A27-486C-9945-506148700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038" y="1837836"/>
            <a:ext cx="4355183" cy="4421171"/>
          </a:xfrm>
          <a:prstGeom prst="rect">
            <a:avLst/>
          </a:prstGeom>
        </p:spPr>
      </p:pic>
      <p:sp>
        <p:nvSpPr>
          <p:cNvPr id="7" name="Rectangle 6">
            <a:extLst>
              <a:ext uri="{FF2B5EF4-FFF2-40B4-BE49-F238E27FC236}">
                <a16:creationId xmlns:a16="http://schemas.microsoft.com/office/drawing/2014/main" id="{0BD1620B-DC20-4136-AA20-B29FFCCD2559}"/>
              </a:ext>
            </a:extLst>
          </p:cNvPr>
          <p:cNvSpPr/>
          <p:nvPr/>
        </p:nvSpPr>
        <p:spPr>
          <a:xfrm>
            <a:off x="758494" y="478364"/>
            <a:ext cx="9964917" cy="584775"/>
          </a:xfrm>
          <a:prstGeom prst="rect">
            <a:avLst/>
          </a:prstGeom>
          <a:noFill/>
        </p:spPr>
        <p:txBody>
          <a:bodyPr wrap="square" lIns="91440" tIns="45720" rIns="91440" bIns="45720">
            <a:spAutoFit/>
          </a:bodyPr>
          <a:lstStyle/>
          <a:p>
            <a:pPr algn="ctr"/>
            <a:r>
              <a:rPr lang="en-US" sz="3200" b="1" cap="none" spc="0" dirty="0">
                <a:ln w="0"/>
                <a:latin typeface="Calibri" panose="020F0502020204030204" pitchFamily="34" charset="0"/>
                <a:cs typeface="Calibri" panose="020F0502020204030204" pitchFamily="34" charset="0"/>
              </a:rPr>
              <a:t>SUPER METHOD</a:t>
            </a:r>
          </a:p>
        </p:txBody>
      </p:sp>
      <p:cxnSp>
        <p:nvCxnSpPr>
          <p:cNvPr id="9" name="Straight Connector 8">
            <a:extLst>
              <a:ext uri="{FF2B5EF4-FFF2-40B4-BE49-F238E27FC236}">
                <a16:creationId xmlns:a16="http://schemas.microsoft.com/office/drawing/2014/main" id="{06ED99F0-F1BC-490A-98EF-EA07D6D07B04}"/>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17293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077FE9-39F3-4341-88CD-DF4956C4290C}"/>
              </a:ext>
            </a:extLst>
          </p:cNvPr>
          <p:cNvSpPr/>
          <p:nvPr/>
        </p:nvSpPr>
        <p:spPr>
          <a:xfrm>
            <a:off x="937787" y="1072565"/>
            <a:ext cx="8573765" cy="5847755"/>
          </a:xfrm>
          <a:prstGeom prst="rect">
            <a:avLst/>
          </a:prstGeom>
        </p:spPr>
        <p:txBody>
          <a:bodyPr wrap="square">
            <a:spAutoFit/>
          </a:bodyPr>
          <a:lstStyle/>
          <a:p>
            <a:r>
              <a:rPr lang="en-US" sz="2200" dirty="0">
                <a:latin typeface="Calibri" panose="020F0502020204030204" pitchFamily="34" charset="0"/>
                <a:cs typeface="Calibri" panose="020F0502020204030204" pitchFamily="34" charset="0"/>
              </a:rPr>
              <a:t>class A:</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a:t>
            </a:r>
            <a:r>
              <a:rPr lang="en-US" sz="2200" dirty="0" err="1">
                <a:latin typeface="Calibri" panose="020F0502020204030204" pitchFamily="34" charset="0"/>
                <a:cs typeface="Calibri" panose="020F0502020204030204" pitchFamily="34" charset="0"/>
              </a:rPr>
              <a:t>self,x</a:t>
            </a:r>
            <a:r>
              <a:rPr lang="en-US" sz="2200" dirty="0">
                <a:latin typeface="Calibri" panose="020F0502020204030204" pitchFamily="34" charset="0"/>
                <a:cs typeface="Calibri" panose="020F0502020204030204" pitchFamily="34" charset="0"/>
              </a:rPr>
              <a:t>=3):</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self._x</a:t>
            </a:r>
            <a:r>
              <a:rPr lang="en-US" sz="2200" dirty="0">
                <a:latin typeface="Calibri" panose="020F0502020204030204" pitchFamily="34" charset="0"/>
                <a:cs typeface="Calibri" panose="020F0502020204030204" pitchFamily="34" charset="0"/>
              </a:rPr>
              <a:t> = x        </a:t>
            </a:r>
          </a:p>
          <a:p>
            <a:r>
              <a:rPr lang="en-US" sz="2200" dirty="0">
                <a:latin typeface="Calibri" panose="020F0502020204030204" pitchFamily="34" charset="0"/>
                <a:cs typeface="Calibri" panose="020F0502020204030204" pitchFamily="34" charset="0"/>
              </a:rPr>
              <a:t>class B(A):</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super().__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__(5)</a:t>
            </a:r>
          </a:p>
          <a:p>
            <a:r>
              <a:rPr lang="en-US" sz="2200" dirty="0">
                <a:latin typeface="Calibri" panose="020F0502020204030204" pitchFamily="34" charset="0"/>
                <a:cs typeface="Calibri" panose="020F0502020204030204" pitchFamily="34" charset="0"/>
              </a:rPr>
              <a:t>    def display(self):</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self._x</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def main():</a:t>
            </a:r>
          </a:p>
          <a:p>
            <a:r>
              <a:rPr lang="en-US" sz="2200" dirty="0">
                <a:latin typeface="Calibri" panose="020F0502020204030204" pitchFamily="34" charset="0"/>
                <a:cs typeface="Calibri" panose="020F0502020204030204" pitchFamily="34" charset="0"/>
              </a:rPr>
              <a:t>    obj = B()</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obj.display</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main()</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5</a:t>
            </a:r>
          </a:p>
          <a:p>
            <a:r>
              <a:rPr lang="en-US" sz="2200" dirty="0">
                <a:latin typeface="Calibri" panose="020F0502020204030204" pitchFamily="34" charset="0"/>
                <a:cs typeface="Calibri" panose="020F0502020204030204" pitchFamily="34" charset="0"/>
              </a:rPr>
              <a:t>b) Error, class member x has two values</a:t>
            </a:r>
          </a:p>
          <a:p>
            <a:r>
              <a:rPr lang="en-US" sz="2200" dirty="0">
                <a:latin typeface="Calibri" panose="020F0502020204030204" pitchFamily="34" charset="0"/>
                <a:cs typeface="Calibri" panose="020F0502020204030204" pitchFamily="34" charset="0"/>
              </a:rPr>
              <a:t>c) 3</a:t>
            </a:r>
          </a:p>
          <a:p>
            <a:r>
              <a:rPr lang="en-US" sz="2200" dirty="0">
                <a:latin typeface="Calibri" panose="020F0502020204030204" pitchFamily="34" charset="0"/>
                <a:cs typeface="Calibri" panose="020F0502020204030204" pitchFamily="34" charset="0"/>
              </a:rPr>
              <a:t>d) Error, protected class member can’t be accessed in a subclass</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ADF3F79B-5F22-4CA3-9726-749CA51470E3}"/>
              </a:ext>
            </a:extLst>
          </p:cNvPr>
          <p:cNvSpPr/>
          <p:nvPr/>
        </p:nvSpPr>
        <p:spPr>
          <a:xfrm>
            <a:off x="7494261" y="3346075"/>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90E0CB15-A3AD-45CC-BD32-3D93946D5A68}"/>
              </a:ext>
            </a:extLst>
          </p:cNvPr>
          <p:cNvSpPr/>
          <p:nvPr/>
        </p:nvSpPr>
        <p:spPr>
          <a:xfrm>
            <a:off x="838740" y="446165"/>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5EEE92FA-6D5D-4D70-8B68-35B7F834164E}"/>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585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89AAF5-01D3-49D1-B295-0D73566ABB02}"/>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kern="1200" dirty="0">
                <a:solidFill>
                  <a:schemeClr val="tx1"/>
                </a:solidFill>
                <a:latin typeface="Calibri" panose="020F0502020204030204" pitchFamily="34" charset="0"/>
                <a:ea typeface="+mj-ea"/>
                <a:cs typeface="Calibri" panose="020F0502020204030204" pitchFamily="34" charset="0"/>
              </a:rPr>
              <a:t>AGENDA</a:t>
            </a:r>
          </a:p>
        </p:txBody>
      </p:sp>
      <p:cxnSp>
        <p:nvCxnSpPr>
          <p:cNvPr id="8" name="Straight Connector 7">
            <a:extLst>
              <a:ext uri="{FF2B5EF4-FFF2-40B4-BE49-F238E27FC236}">
                <a16:creationId xmlns:a16="http://schemas.microsoft.com/office/drawing/2014/main" id="{83006C11-4ECE-4DF6-8A82-9500186DD91A}"/>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1250576" y="2991041"/>
            <a:ext cx="4540624" cy="10195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1" name="Rectangle 10" descr="Teacher"/>
          <p:cNvSpPr/>
          <p:nvPr/>
        </p:nvSpPr>
        <p:spPr>
          <a:xfrm>
            <a:off x="1558977" y="3207686"/>
            <a:ext cx="560729" cy="560729"/>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12" name="Group 11"/>
          <p:cNvGrpSpPr/>
          <p:nvPr/>
        </p:nvGrpSpPr>
        <p:grpSpPr>
          <a:xfrm>
            <a:off x="2428107" y="2978297"/>
            <a:ext cx="4017517" cy="1019507"/>
            <a:chOff x="1177531" y="435"/>
            <a:chExt cx="4748140" cy="1019507"/>
          </a:xfrm>
        </p:grpSpPr>
        <p:sp>
          <p:nvSpPr>
            <p:cNvPr id="23" name="Rectangle 22"/>
            <p:cNvSpPr/>
            <p:nvPr/>
          </p:nvSpPr>
          <p:spPr>
            <a:xfrm>
              <a:off x="1177531" y="435"/>
              <a:ext cx="4748140" cy="1019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p:cNvSpPr txBox="1"/>
            <p:nvPr/>
          </p:nvSpPr>
          <p:spPr>
            <a:xfrm>
              <a:off x="1177531" y="435"/>
              <a:ext cx="4748140" cy="1019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7898" tIns="107898" rIns="107898" bIns="107898" numCol="1" spcCol="1270" anchor="ctr" anchorCtr="0">
              <a:noAutofit/>
            </a:bodyPr>
            <a:lstStyle/>
            <a:p>
              <a:pPr lvl="0" algn="l" defTabSz="977900">
                <a:lnSpc>
                  <a:spcPct val="100000"/>
                </a:lnSpc>
                <a:spcBef>
                  <a:spcPct val="0"/>
                </a:spcBef>
                <a:spcAft>
                  <a:spcPct val="35000"/>
                </a:spcAft>
              </a:pPr>
              <a:r>
                <a:rPr lang="en-US" sz="2200" kern="1200" dirty="0">
                  <a:latin typeface="Calibri" panose="020F0502020204030204" pitchFamily="34" charset="0"/>
                  <a:cs typeface="Calibri" panose="020F0502020204030204" pitchFamily="34" charset="0"/>
                </a:rPr>
                <a:t>OOPS</a:t>
              </a:r>
            </a:p>
          </p:txBody>
        </p:sp>
      </p:grpSp>
      <p:sp>
        <p:nvSpPr>
          <p:cNvPr id="13" name="Rounded Rectangle 12"/>
          <p:cNvSpPr/>
          <p:nvPr/>
        </p:nvSpPr>
        <p:spPr>
          <a:xfrm>
            <a:off x="1250576" y="4252682"/>
            <a:ext cx="4540624" cy="10195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grpSp>
        <p:nvGrpSpPr>
          <p:cNvPr id="15" name="Group 14"/>
          <p:cNvGrpSpPr/>
          <p:nvPr/>
        </p:nvGrpSpPr>
        <p:grpSpPr>
          <a:xfrm>
            <a:off x="2428107" y="4252682"/>
            <a:ext cx="3551352" cy="1019507"/>
            <a:chOff x="1177531" y="1274820"/>
            <a:chExt cx="4748140" cy="1019507"/>
          </a:xfrm>
        </p:grpSpPr>
        <p:sp>
          <p:nvSpPr>
            <p:cNvPr id="21" name="Rectangle 20"/>
            <p:cNvSpPr/>
            <p:nvPr/>
          </p:nvSpPr>
          <p:spPr>
            <a:xfrm>
              <a:off x="1177531" y="1274820"/>
              <a:ext cx="4748140" cy="1019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TextBox 21"/>
            <p:cNvSpPr txBox="1"/>
            <p:nvPr/>
          </p:nvSpPr>
          <p:spPr>
            <a:xfrm>
              <a:off x="1177531" y="1274820"/>
              <a:ext cx="4748140" cy="10195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7898" tIns="107898" rIns="107898" bIns="107898" numCol="1" spcCol="1270" anchor="ctr" anchorCtr="0">
              <a:noAutofit/>
            </a:bodyPr>
            <a:lstStyle/>
            <a:p>
              <a:pPr lvl="0" algn="l" defTabSz="977900">
                <a:lnSpc>
                  <a:spcPct val="100000"/>
                </a:lnSpc>
                <a:spcBef>
                  <a:spcPct val="0"/>
                </a:spcBef>
                <a:spcAft>
                  <a:spcPct val="35000"/>
                </a:spcAft>
              </a:pPr>
              <a:r>
                <a:rPr lang="en-US" sz="2200" kern="1200" dirty="0">
                  <a:latin typeface="Calibri" panose="020F0502020204030204" pitchFamily="34" charset="0"/>
                  <a:cs typeface="Calibri" panose="020F0502020204030204" pitchFamily="34" charset="0"/>
                </a:rPr>
                <a:t>OOPS CONCEPTS</a:t>
              </a:r>
            </a:p>
          </p:txBody>
        </p:sp>
      </p:grpSp>
      <p:pic>
        <p:nvPicPr>
          <p:cNvPr id="25" name="Content Placeholder 4" descr="A picture containing shirt&#10;&#10;Description automatically generated">
            <a:extLst>
              <a:ext uri="{FF2B5EF4-FFF2-40B4-BE49-F238E27FC236}">
                <a16:creationId xmlns:a16="http://schemas.microsoft.com/office/drawing/2014/main" id="{0BDC81F9-B542-4044-AC1B-25052B749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225" y="2487191"/>
            <a:ext cx="5014946" cy="3761210"/>
          </a:xfrm>
          <a:prstGeom prst="rect">
            <a:avLst/>
          </a:prstGeom>
        </p:spPr>
      </p:pic>
      <p:sp>
        <p:nvSpPr>
          <p:cNvPr id="26" name="Rectangle 25" descr="Teacher"/>
          <p:cNvSpPr/>
          <p:nvPr/>
        </p:nvSpPr>
        <p:spPr>
          <a:xfrm>
            <a:off x="1515434" y="4548806"/>
            <a:ext cx="560729" cy="560729"/>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2966705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CC8D-E4C8-49D0-8016-941C0478605C}"/>
              </a:ext>
            </a:extLst>
          </p:cNvPr>
          <p:cNvSpPr>
            <a:spLocks noGrp="1"/>
          </p:cNvSpPr>
          <p:nvPr>
            <p:ph type="title"/>
          </p:nvPr>
        </p:nvSpPr>
        <p:spPr>
          <a:xfrm>
            <a:off x="838740" y="419673"/>
            <a:ext cx="10514520" cy="626400"/>
          </a:xfrm>
        </p:spPr>
        <p:txBody>
          <a:bodyPr/>
          <a:lstStyle/>
          <a:p>
            <a:pPr algn="ctr"/>
            <a:r>
              <a:rPr lang="en-US" sz="3200" b="1" dirty="0">
                <a:ln w="0"/>
                <a:latin typeface="Calibri" panose="020F0502020204030204" pitchFamily="34" charset="0"/>
                <a:cs typeface="Calibri" panose="020F0502020204030204" pitchFamily="34" charset="0"/>
              </a:rPr>
              <a:t>POLYMORPHISM </a:t>
            </a:r>
            <a:r>
              <a:rPr lang="en-US" sz="2400" dirty="0">
                <a:ln w="0"/>
                <a:solidFill>
                  <a:schemeClr val="accent1"/>
                </a:solidFill>
                <a:effectLst>
                  <a:outerShdw blurRad="38100" dist="25400" dir="5400000" algn="ctr" rotWithShape="0">
                    <a:srgbClr val="6E747A">
                      <a:alpha val="43000"/>
                    </a:srgbClr>
                  </a:outerShdw>
                </a:effectLst>
              </a:rPr>
              <a:t> </a:t>
            </a:r>
            <a:endParaRPr lang="en-IN" sz="240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4B61EABB-1FD0-4767-B476-E90E00EB9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337" y="1998986"/>
            <a:ext cx="4061812" cy="3802710"/>
          </a:xfrm>
          <a:prstGeom prst="rect">
            <a:avLst/>
          </a:prstGeom>
        </p:spPr>
      </p:pic>
      <p:pic>
        <p:nvPicPr>
          <p:cNvPr id="8" name="Picture 7">
            <a:extLst>
              <a:ext uri="{FF2B5EF4-FFF2-40B4-BE49-F238E27FC236}">
                <a16:creationId xmlns:a16="http://schemas.microsoft.com/office/drawing/2014/main" id="{5AC4DDF7-B83E-4660-AA14-654787561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421" y="3044459"/>
            <a:ext cx="2086701" cy="1711764"/>
          </a:xfrm>
          <a:prstGeom prst="rect">
            <a:avLst/>
          </a:prstGeom>
        </p:spPr>
      </p:pic>
      <p:cxnSp>
        <p:nvCxnSpPr>
          <p:cNvPr id="7" name="Straight Connector 6">
            <a:extLst>
              <a:ext uri="{FF2B5EF4-FFF2-40B4-BE49-F238E27FC236}">
                <a16:creationId xmlns:a16="http://schemas.microsoft.com/office/drawing/2014/main" id="{DA5A746F-64D0-4B7A-8F4D-8A2F8422AADC}"/>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0644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112E9F-6213-4828-82B8-49618CBADBFC}"/>
              </a:ext>
            </a:extLst>
          </p:cNvPr>
          <p:cNvSpPr>
            <a:spLocks noGrp="1"/>
          </p:cNvSpPr>
          <p:nvPr>
            <p:ph type="title"/>
          </p:nvPr>
        </p:nvSpPr>
        <p:spPr>
          <a:xfrm>
            <a:off x="838739" y="419673"/>
            <a:ext cx="10514520" cy="626400"/>
          </a:xfrm>
        </p:spPr>
        <p:txBody>
          <a:bodyPr/>
          <a:lstStyle/>
          <a:p>
            <a:pPr algn="ctr"/>
            <a:r>
              <a:rPr lang="en-US" sz="3200" b="1" dirty="0">
                <a:ln w="0"/>
                <a:latin typeface="Calibri" panose="020F0502020204030204" pitchFamily="34" charset="0"/>
                <a:cs typeface="Calibri" panose="020F0502020204030204" pitchFamily="34" charset="0"/>
              </a:rPr>
              <a:t>POLYMORPHISM</a:t>
            </a:r>
            <a:endParaRPr lang="en-IN" sz="3200" b="1" dirty="0">
              <a:ln w="0"/>
              <a:latin typeface="Calibri" panose="020F0502020204030204" pitchFamily="34" charset="0"/>
              <a:cs typeface="Calibri" panose="020F0502020204030204" pitchFamily="34" charset="0"/>
            </a:endParaRPr>
          </a:p>
        </p:txBody>
      </p:sp>
      <p:graphicFrame>
        <p:nvGraphicFramePr>
          <p:cNvPr id="2" name="Content Placeholder 1">
            <a:extLst>
              <a:ext uri="{FF2B5EF4-FFF2-40B4-BE49-F238E27FC236}">
                <a16:creationId xmlns:a16="http://schemas.microsoft.com/office/drawing/2014/main" id="{944FD201-ED22-4B7E-BEFA-6FB75F67F1F5}"/>
              </a:ext>
            </a:extLst>
          </p:cNvPr>
          <p:cNvGraphicFramePr>
            <a:graphicFrameLocks noGrp="1"/>
          </p:cNvGraphicFramePr>
          <p:nvPr>
            <p:ph sz="half" idx="1"/>
            <p:extLst>
              <p:ext uri="{D42A27DB-BD31-4B8C-83A1-F6EECF244321}">
                <p14:modId xmlns:p14="http://schemas.microsoft.com/office/powerpoint/2010/main" val="513062065"/>
              </p:ext>
            </p:extLst>
          </p:nvPr>
        </p:nvGraphicFramePr>
        <p:xfrm>
          <a:off x="2378448" y="2069398"/>
          <a:ext cx="7560609" cy="3408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5CD0F3D8-85A6-4E3A-851C-50E0B948C361}"/>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1743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FB9865-586C-4750-8316-B3EE12BE47EF}"/>
              </a:ext>
            </a:extLst>
          </p:cNvPr>
          <p:cNvPicPr>
            <a:picLocks noChangeAspect="1"/>
          </p:cNvPicPr>
          <p:nvPr/>
        </p:nvPicPr>
        <p:blipFill rotWithShape="1">
          <a:blip r:embed="rId2">
            <a:extLst>
              <a:ext uri="{28A0092B-C50C-407E-A947-70E740481C1C}">
                <a14:useLocalDpi xmlns:a14="http://schemas.microsoft.com/office/drawing/2010/main" val="0"/>
              </a:ext>
            </a:extLst>
          </a:blip>
          <a:srcRect l="4865"/>
          <a:stretch/>
        </p:blipFill>
        <p:spPr>
          <a:xfrm>
            <a:off x="3173074" y="1530027"/>
            <a:ext cx="5845852" cy="4866675"/>
          </a:xfrm>
          <a:prstGeom prst="rect">
            <a:avLst/>
          </a:prstGeom>
        </p:spPr>
      </p:pic>
      <p:sp>
        <p:nvSpPr>
          <p:cNvPr id="9" name="TextBox 8">
            <a:extLst>
              <a:ext uri="{FF2B5EF4-FFF2-40B4-BE49-F238E27FC236}">
                <a16:creationId xmlns:a16="http://schemas.microsoft.com/office/drawing/2014/main" id="{8A5A3F8B-2BF1-4886-98A0-3FB51FC2CE36}"/>
              </a:ext>
            </a:extLst>
          </p:cNvPr>
          <p:cNvSpPr txBox="1"/>
          <p:nvPr/>
        </p:nvSpPr>
        <p:spPr>
          <a:xfrm>
            <a:off x="675876" y="461298"/>
            <a:ext cx="10130153"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CODE ON POLYMORPHISM</a:t>
            </a:r>
            <a:endParaRPr lang="en-IN" sz="3200" b="1" dirty="0">
              <a:ln w="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E84F5998-A61B-477B-ACDA-FED821DD38EB}"/>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9659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A459F-3E85-409F-8C84-9E3E7C9CC67E}"/>
              </a:ext>
            </a:extLst>
          </p:cNvPr>
          <p:cNvSpPr>
            <a:spLocks noGrp="1"/>
          </p:cNvSpPr>
          <p:nvPr>
            <p:ph type="title"/>
          </p:nvPr>
        </p:nvSpPr>
        <p:spPr>
          <a:xfrm>
            <a:off x="838199" y="436739"/>
            <a:ext cx="10514520" cy="626400"/>
          </a:xfrm>
        </p:spPr>
        <p:txBody>
          <a:bodyPr/>
          <a:lstStyle/>
          <a:p>
            <a:pPr algn="ctr"/>
            <a:r>
              <a:rPr lang="en-US" sz="3200" b="1" dirty="0">
                <a:ln w="0"/>
                <a:latin typeface="Calibri" panose="020F0502020204030204" pitchFamily="34" charset="0"/>
                <a:cs typeface="Calibri" panose="020F0502020204030204" pitchFamily="34" charset="0"/>
              </a:rPr>
              <a:t>METHOD OVERRIDING</a:t>
            </a:r>
            <a:endParaRPr lang="en-IN" sz="3200" b="1" dirty="0">
              <a:ln w="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2F1E06B-E6B5-4DB1-8D74-07064D035D04}"/>
              </a:ext>
            </a:extLst>
          </p:cNvPr>
          <p:cNvSpPr/>
          <p:nvPr/>
        </p:nvSpPr>
        <p:spPr>
          <a:xfrm>
            <a:off x="838199" y="1282543"/>
            <a:ext cx="10386391" cy="2123658"/>
          </a:xfrm>
          <a:prstGeom prst="rect">
            <a:avLst/>
          </a:prstGeom>
        </p:spPr>
        <p:txBody>
          <a:bodyPr wrap="square">
            <a:spAutoFit/>
          </a:bodyPr>
          <a:lstStyle/>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Redefining certain methods and attributes specifically to fit the child class, which is known as </a:t>
            </a:r>
            <a:r>
              <a:rPr lang="en-US" sz="2200" b="1" dirty="0">
                <a:latin typeface="Calibri" panose="020F0502020204030204" pitchFamily="34" charset="0"/>
                <a:cs typeface="Calibri" panose="020F0502020204030204" pitchFamily="34" charset="0"/>
              </a:rPr>
              <a:t>Method Overriding</a:t>
            </a:r>
            <a:r>
              <a:rPr lang="en-US" sz="2200" dirty="0">
                <a:latin typeface="Calibri" panose="020F0502020204030204" pitchFamily="34" charset="0"/>
                <a:cs typeface="Calibri" panose="020F0502020204030204" pitchFamily="34" charset="0"/>
              </a:rPr>
              <a:t>.</a:t>
            </a:r>
          </a:p>
          <a:p>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Polymorphism allows us to access these overridden methods and attributes that have the same name as the parent class.</a:t>
            </a:r>
          </a:p>
          <a:p>
            <a:endParaRPr lang="en-US" sz="22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81359EDB-C701-488C-B306-7E8B84A9BFC4}"/>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427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01897B-D213-4F8F-9DAF-4EB7EA4DE253}"/>
              </a:ext>
            </a:extLst>
          </p:cNvPr>
          <p:cNvSpPr/>
          <p:nvPr/>
        </p:nvSpPr>
        <p:spPr>
          <a:xfrm>
            <a:off x="942381" y="1320542"/>
            <a:ext cx="10330633" cy="212365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is the use of duck typing ?</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More restriction on the type values that can be passed to a given method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No restriction on the type values that can be passed to a given method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Less restriction on the type values that can be passed to a given method</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Makes the program code smaller</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267CB2B9-3FFF-4E99-8A78-1C7D9638A1B7}"/>
              </a:ext>
            </a:extLst>
          </p:cNvPr>
          <p:cNvSpPr/>
          <p:nvPr/>
        </p:nvSpPr>
        <p:spPr>
          <a:xfrm>
            <a:off x="7087592" y="4459863"/>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2B8AED4B-2919-431F-BB6A-2C96DC43519D}"/>
              </a:ext>
            </a:extLst>
          </p:cNvPr>
          <p:cNvSpPr/>
          <p:nvPr/>
        </p:nvSpPr>
        <p:spPr>
          <a:xfrm>
            <a:off x="758494" y="44130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91F022C5-11C4-4486-BC81-D919C3289D10}"/>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81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3CC594-F63A-4998-B6D1-D57C2B84417B}"/>
              </a:ext>
            </a:extLst>
          </p:cNvPr>
          <p:cNvSpPr/>
          <p:nvPr/>
        </p:nvSpPr>
        <p:spPr>
          <a:xfrm>
            <a:off x="1030942" y="1385914"/>
            <a:ext cx="6181764" cy="5170646"/>
          </a:xfrm>
          <a:prstGeom prst="rect">
            <a:avLst/>
          </a:prstGeom>
        </p:spPr>
        <p:txBody>
          <a:bodyPr wrap="square">
            <a:spAutoFit/>
          </a:bodyPr>
          <a:lstStyle/>
          <a:p>
            <a:r>
              <a:rPr lang="en-US" sz="2200" dirty="0">
                <a:latin typeface="Calibri" panose="020F0502020204030204" pitchFamily="34" charset="0"/>
                <a:cs typeface="Calibri" panose="020F0502020204030204" pitchFamily="34" charset="0"/>
              </a:rPr>
              <a:t>class A:</a:t>
            </a:r>
          </a:p>
          <a:p>
            <a:r>
              <a:rPr lang="en-US" sz="2200" dirty="0">
                <a:latin typeface="Calibri" panose="020F0502020204030204" pitchFamily="34" charset="0"/>
                <a:cs typeface="Calibri" panose="020F0502020204030204" pitchFamily="34" charset="0"/>
              </a:rPr>
              <a:t>    def __str__(self):</a:t>
            </a:r>
          </a:p>
          <a:p>
            <a:r>
              <a:rPr lang="en-US" sz="2200" dirty="0">
                <a:latin typeface="Calibri" panose="020F0502020204030204" pitchFamily="34" charset="0"/>
                <a:cs typeface="Calibri" panose="020F0502020204030204" pitchFamily="34" charset="0"/>
              </a:rPr>
              <a:t>        return '1'</a:t>
            </a:r>
          </a:p>
          <a:p>
            <a:r>
              <a:rPr lang="en-US" sz="2200" dirty="0">
                <a:latin typeface="Calibri" panose="020F0502020204030204" pitchFamily="34" charset="0"/>
                <a:cs typeface="Calibri" panose="020F0502020204030204" pitchFamily="34" charset="0"/>
              </a:rPr>
              <a:t>class B(A):</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super().__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a:t>
            </a:r>
          </a:p>
          <a:p>
            <a:r>
              <a:rPr lang="en-US" sz="2200" dirty="0">
                <a:latin typeface="Calibri" panose="020F0502020204030204" pitchFamily="34" charset="0"/>
                <a:cs typeface="Calibri" panose="020F0502020204030204" pitchFamily="34" charset="0"/>
              </a:rPr>
              <a:t>class C(B):</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super().__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a:t>
            </a:r>
          </a:p>
          <a:p>
            <a:r>
              <a:rPr lang="en-US" sz="2200" dirty="0">
                <a:latin typeface="Calibri" panose="020F0502020204030204" pitchFamily="34" charset="0"/>
                <a:cs typeface="Calibri" panose="020F0502020204030204" pitchFamily="34" charset="0"/>
              </a:rPr>
              <a:t>def main():</a:t>
            </a:r>
          </a:p>
          <a:p>
            <a:r>
              <a:rPr lang="en-US" sz="2200" dirty="0">
                <a:latin typeface="Calibri" panose="020F0502020204030204" pitchFamily="34" charset="0"/>
                <a:cs typeface="Calibri" panose="020F0502020204030204" pitchFamily="34" charset="0"/>
              </a:rPr>
              <a:t>    obj1 = B()</a:t>
            </a:r>
          </a:p>
          <a:p>
            <a:r>
              <a:rPr lang="en-US" sz="2200" dirty="0">
                <a:latin typeface="Calibri" panose="020F0502020204030204" pitchFamily="34" charset="0"/>
                <a:cs typeface="Calibri" panose="020F0502020204030204" pitchFamily="34" charset="0"/>
              </a:rPr>
              <a:t>    obj2 = A()</a:t>
            </a:r>
          </a:p>
          <a:p>
            <a:r>
              <a:rPr lang="en-US" sz="2200" dirty="0">
                <a:latin typeface="Calibri" panose="020F0502020204030204" pitchFamily="34" charset="0"/>
                <a:cs typeface="Calibri" panose="020F0502020204030204" pitchFamily="34" charset="0"/>
              </a:rPr>
              <a:t>    obj3 = C()</a:t>
            </a:r>
          </a:p>
          <a:p>
            <a:r>
              <a:rPr lang="en-US" sz="2200" dirty="0">
                <a:latin typeface="Calibri" panose="020F0502020204030204" pitchFamily="34" charset="0"/>
                <a:cs typeface="Calibri" panose="020F0502020204030204" pitchFamily="34" charset="0"/>
              </a:rPr>
              <a:t>    print(obj1, obj2,obj3)</a:t>
            </a:r>
          </a:p>
          <a:p>
            <a:r>
              <a:rPr lang="en-US" sz="2200" dirty="0">
                <a:latin typeface="Calibri" panose="020F0502020204030204" pitchFamily="34" charset="0"/>
                <a:cs typeface="Calibri" panose="020F0502020204030204" pitchFamily="34" charset="0"/>
              </a:rPr>
              <a:t>main()</a:t>
            </a:r>
          </a:p>
        </p:txBody>
      </p:sp>
      <p:sp>
        <p:nvSpPr>
          <p:cNvPr id="4" name="Google Shape;290;p63">
            <a:extLst>
              <a:ext uri="{FF2B5EF4-FFF2-40B4-BE49-F238E27FC236}">
                <a16:creationId xmlns:a16="http://schemas.microsoft.com/office/drawing/2014/main" id="{5E8D4A01-E37A-4A2E-A63E-6108384CF9D4}"/>
              </a:ext>
            </a:extLst>
          </p:cNvPr>
          <p:cNvSpPr/>
          <p:nvPr/>
        </p:nvSpPr>
        <p:spPr>
          <a:xfrm>
            <a:off x="7985785" y="4785817"/>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9A6DD15E-4726-48A5-B9F0-8EDAC7DB2311}"/>
              </a:ext>
            </a:extLst>
          </p:cNvPr>
          <p:cNvSpPr/>
          <p:nvPr/>
        </p:nvSpPr>
        <p:spPr>
          <a:xfrm>
            <a:off x="83808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7B6DDCCA-3CA6-47B1-BB89-9254559ED8D4}"/>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8593D2B-658D-410B-A7C8-D74746436199}"/>
              </a:ext>
            </a:extLst>
          </p:cNvPr>
          <p:cNvSpPr txBox="1"/>
          <p:nvPr/>
        </p:nvSpPr>
        <p:spPr>
          <a:xfrm>
            <a:off x="6714565" y="1577789"/>
            <a:ext cx="3105466" cy="1785104"/>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a) 1 1 1</a:t>
            </a:r>
          </a:p>
          <a:p>
            <a:r>
              <a:rPr lang="en-US" sz="2200" dirty="0">
                <a:latin typeface="Calibri" panose="020F0502020204030204" pitchFamily="34" charset="0"/>
                <a:cs typeface="Calibri" panose="020F0502020204030204" pitchFamily="34" charset="0"/>
              </a:rPr>
              <a:t>b) 1 2 3</a:t>
            </a:r>
          </a:p>
          <a:p>
            <a:r>
              <a:rPr lang="en-US" sz="2200" dirty="0">
                <a:latin typeface="Calibri" panose="020F0502020204030204" pitchFamily="34" charset="0"/>
                <a:cs typeface="Calibri" panose="020F0502020204030204" pitchFamily="34" charset="0"/>
              </a:rPr>
              <a:t>c) ‘1’ ‘1’ ‘1’</a:t>
            </a:r>
          </a:p>
          <a:p>
            <a:r>
              <a:rPr lang="en-US" sz="2200" dirty="0">
                <a:latin typeface="Calibri" panose="020F0502020204030204" pitchFamily="34" charset="0"/>
                <a:cs typeface="Calibri" panose="020F0502020204030204" pitchFamily="34" charset="0"/>
              </a:rPr>
              <a:t>d) An exception is thrown</a:t>
            </a:r>
            <a:endParaRPr lang="en-IN" sz="2200" dirty="0">
              <a:latin typeface="Calibri" panose="020F0502020204030204" pitchFamily="34" charset="0"/>
              <a:cs typeface="Calibri" panose="020F0502020204030204" pitchFamily="34" charset="0"/>
            </a:endParaRPr>
          </a:p>
          <a:p>
            <a:endParaRPr lang="en-US" sz="2200" dirty="0"/>
          </a:p>
        </p:txBody>
      </p:sp>
    </p:spTree>
    <p:extLst>
      <p:ext uri="{BB962C8B-B14F-4D97-AF65-F5344CB8AC3E}">
        <p14:creationId xmlns:p14="http://schemas.microsoft.com/office/powerpoint/2010/main" val="29640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083647-6DA6-4C00-B286-9858FA72870E}"/>
              </a:ext>
            </a:extLst>
          </p:cNvPr>
          <p:cNvSpPr/>
          <p:nvPr/>
        </p:nvSpPr>
        <p:spPr>
          <a:xfrm>
            <a:off x="881432" y="1321766"/>
            <a:ext cx="7321534" cy="5170646"/>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will be the output of the following Python code?</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class A:</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 x, y):</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self.x</a:t>
            </a:r>
            <a:r>
              <a:rPr lang="en-US" sz="2200" dirty="0">
                <a:latin typeface="Calibri" panose="020F0502020204030204" pitchFamily="34" charset="0"/>
                <a:cs typeface="Calibri" panose="020F0502020204030204" pitchFamily="34" charset="0"/>
              </a:rPr>
              <a:t> = x</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self.y</a:t>
            </a:r>
            <a:r>
              <a:rPr lang="en-US" sz="2200" dirty="0">
                <a:latin typeface="Calibri" panose="020F0502020204030204" pitchFamily="34" charset="0"/>
                <a:cs typeface="Calibri" panose="020F0502020204030204" pitchFamily="34" charset="0"/>
              </a:rPr>
              <a:t> = y</a:t>
            </a:r>
          </a:p>
          <a:p>
            <a:r>
              <a:rPr lang="en-US" sz="2200" dirty="0">
                <a:latin typeface="Calibri" panose="020F0502020204030204" pitchFamily="34" charset="0"/>
                <a:cs typeface="Calibri" panose="020F0502020204030204" pitchFamily="34" charset="0"/>
              </a:rPr>
              <a:t>    def __str__(self):</a:t>
            </a:r>
          </a:p>
          <a:p>
            <a:r>
              <a:rPr lang="en-US" sz="2200" dirty="0">
                <a:latin typeface="Calibri" panose="020F0502020204030204" pitchFamily="34" charset="0"/>
                <a:cs typeface="Calibri" panose="020F0502020204030204" pitchFamily="34" charset="0"/>
              </a:rPr>
              <a:t>        return 1</a:t>
            </a:r>
          </a:p>
          <a:p>
            <a:r>
              <a:rPr lang="en-US" sz="2200" dirty="0">
                <a:latin typeface="Calibri" panose="020F0502020204030204" pitchFamily="34" charset="0"/>
                <a:cs typeface="Calibri" panose="020F0502020204030204" pitchFamily="34" charset="0"/>
              </a:rPr>
              <a:t>    def __eq__(self, other):</a:t>
            </a:r>
          </a:p>
          <a:p>
            <a:r>
              <a:rPr lang="en-US" sz="2200" dirty="0">
                <a:latin typeface="Calibri" panose="020F0502020204030204" pitchFamily="34" charset="0"/>
                <a:cs typeface="Calibri" panose="020F0502020204030204" pitchFamily="34" charset="0"/>
              </a:rPr>
              <a:t>        return </a:t>
            </a:r>
            <a:r>
              <a:rPr lang="en-US" sz="2200" dirty="0" err="1">
                <a:latin typeface="Calibri" panose="020F0502020204030204" pitchFamily="34" charset="0"/>
                <a:cs typeface="Calibri" panose="020F0502020204030204" pitchFamily="34" charset="0"/>
              </a:rPr>
              <a:t>self.x</a:t>
            </a:r>
            <a:r>
              <a:rPr lang="en-US" sz="2200" dirty="0">
                <a:latin typeface="Calibri" panose="020F0502020204030204" pitchFamily="34" charset="0"/>
                <a:cs typeface="Calibri" panose="020F0502020204030204" pitchFamily="34" charset="0"/>
              </a:rPr>
              <a:t> * </a:t>
            </a:r>
            <a:r>
              <a:rPr lang="en-US" sz="2200" dirty="0" err="1">
                <a:latin typeface="Calibri" panose="020F0502020204030204" pitchFamily="34" charset="0"/>
                <a:cs typeface="Calibri" panose="020F0502020204030204" pitchFamily="34" charset="0"/>
              </a:rPr>
              <a:t>self.y</a:t>
            </a:r>
            <a:r>
              <a:rPr lang="en-US" sz="2200" dirty="0">
                <a:latin typeface="Calibri" panose="020F0502020204030204" pitchFamily="34" charset="0"/>
                <a:cs typeface="Calibri" panose="020F0502020204030204" pitchFamily="34" charset="0"/>
              </a:rPr>
              <a:t> == </a:t>
            </a:r>
            <a:r>
              <a:rPr lang="en-US" sz="2200" dirty="0" err="1">
                <a:latin typeface="Calibri" panose="020F0502020204030204" pitchFamily="34" charset="0"/>
                <a:cs typeface="Calibri" panose="020F0502020204030204" pitchFamily="34" charset="0"/>
              </a:rPr>
              <a:t>other.x</a:t>
            </a:r>
            <a:r>
              <a:rPr lang="en-US" sz="2200" dirty="0">
                <a:latin typeface="Calibri" panose="020F0502020204030204" pitchFamily="34" charset="0"/>
                <a:cs typeface="Calibri" panose="020F0502020204030204" pitchFamily="34" charset="0"/>
              </a:rPr>
              <a:t> * </a:t>
            </a:r>
            <a:r>
              <a:rPr lang="en-US" sz="2200" dirty="0" err="1">
                <a:latin typeface="Calibri" panose="020F0502020204030204" pitchFamily="34" charset="0"/>
                <a:cs typeface="Calibri" panose="020F0502020204030204" pitchFamily="34" charset="0"/>
              </a:rPr>
              <a:t>other.y</a:t>
            </a: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obj1 = A(5, 2)</a:t>
            </a:r>
          </a:p>
          <a:p>
            <a:r>
              <a:rPr lang="en-US" sz="2200" dirty="0">
                <a:latin typeface="Calibri" panose="020F0502020204030204" pitchFamily="34" charset="0"/>
                <a:cs typeface="Calibri" panose="020F0502020204030204" pitchFamily="34" charset="0"/>
              </a:rPr>
              <a:t>obj2 = A(2, 5)</a:t>
            </a:r>
          </a:p>
          <a:p>
            <a:r>
              <a:rPr lang="en-US" sz="2200" dirty="0">
                <a:latin typeface="Calibri" panose="020F0502020204030204" pitchFamily="34" charset="0"/>
                <a:cs typeface="Calibri" panose="020F0502020204030204" pitchFamily="34" charset="0"/>
              </a:rPr>
              <a:t>print(obj1 == obj2)</a:t>
            </a:r>
          </a:p>
          <a:p>
            <a:endParaRPr lang="en-US"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745001B9-46B9-455D-8918-4CBC6D9C2802}"/>
              </a:ext>
            </a:extLst>
          </p:cNvPr>
          <p:cNvSpPr/>
          <p:nvPr/>
        </p:nvSpPr>
        <p:spPr>
          <a:xfrm>
            <a:off x="8202966" y="4721669"/>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8B73127A-B0F3-4925-9781-5DA61B1E3D43}"/>
              </a:ext>
            </a:extLst>
          </p:cNvPr>
          <p:cNvSpPr/>
          <p:nvPr/>
        </p:nvSpPr>
        <p:spPr>
          <a:xfrm>
            <a:off x="83874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C75BAF1F-B615-4AD9-9345-85ED07D3AB5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CE2ABB75-44A3-4426-BB4C-4CFE349B5D5C}"/>
              </a:ext>
            </a:extLst>
          </p:cNvPr>
          <p:cNvSpPr txBox="1"/>
          <p:nvPr/>
        </p:nvSpPr>
        <p:spPr>
          <a:xfrm>
            <a:off x="8202966" y="2330824"/>
            <a:ext cx="3105466" cy="1446550"/>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a) False</a:t>
            </a:r>
          </a:p>
          <a:p>
            <a:r>
              <a:rPr lang="en-US" sz="2200" dirty="0">
                <a:latin typeface="Calibri" panose="020F0502020204030204" pitchFamily="34" charset="0"/>
                <a:cs typeface="Calibri" panose="020F0502020204030204" pitchFamily="34" charset="0"/>
              </a:rPr>
              <a:t>b) 1</a:t>
            </a:r>
          </a:p>
          <a:p>
            <a:r>
              <a:rPr lang="en-US" sz="2200" dirty="0">
                <a:latin typeface="Calibri" panose="020F0502020204030204" pitchFamily="34" charset="0"/>
                <a:cs typeface="Calibri" panose="020F0502020204030204" pitchFamily="34" charset="0"/>
              </a:rPr>
              <a:t>c) True</a:t>
            </a:r>
          </a:p>
          <a:p>
            <a:r>
              <a:rPr lang="en-US" sz="2200" dirty="0">
                <a:latin typeface="Calibri" panose="020F0502020204030204" pitchFamily="34" charset="0"/>
                <a:cs typeface="Calibri" panose="020F0502020204030204" pitchFamily="34" charset="0"/>
              </a:rPr>
              <a:t>d) An exception is thrown</a:t>
            </a:r>
            <a:endParaRPr lang="en-US" sz="2200" dirty="0"/>
          </a:p>
        </p:txBody>
      </p:sp>
    </p:spTree>
    <p:extLst>
      <p:ext uri="{BB962C8B-B14F-4D97-AF65-F5344CB8AC3E}">
        <p14:creationId xmlns:p14="http://schemas.microsoft.com/office/powerpoint/2010/main" val="37569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2B6D10-A3BA-42B9-9F7D-D5A001E1148B}"/>
              </a:ext>
            </a:extLst>
          </p:cNvPr>
          <p:cNvSpPr/>
          <p:nvPr/>
        </p:nvSpPr>
        <p:spPr>
          <a:xfrm>
            <a:off x="838080" y="1293723"/>
            <a:ext cx="6972742" cy="212365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Which of the following statements is true?</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A non-private method in a superclass can be overridden</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A subclass method can be overridden by the superclass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A private method in a superclass can be overridden</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Overriding isn’t possible in Python</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990CEAAC-6295-41D6-A6F9-16371970F481}"/>
              </a:ext>
            </a:extLst>
          </p:cNvPr>
          <p:cNvSpPr/>
          <p:nvPr/>
        </p:nvSpPr>
        <p:spPr>
          <a:xfrm>
            <a:off x="7475904" y="4180293"/>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C5AC0FFB-B798-4096-ACF3-600EECA1DF77}"/>
              </a:ext>
            </a:extLst>
          </p:cNvPr>
          <p:cNvSpPr/>
          <p:nvPr/>
        </p:nvSpPr>
        <p:spPr>
          <a:xfrm>
            <a:off x="838080" y="4798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BEDB4B6E-556F-41D2-8063-EFC6A80DB7E7}"/>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2367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E79C59-7546-45E1-BBC1-DDA11A0F2DA2}"/>
              </a:ext>
            </a:extLst>
          </p:cNvPr>
          <p:cNvSpPr txBox="1"/>
          <p:nvPr/>
        </p:nvSpPr>
        <p:spPr>
          <a:xfrm>
            <a:off x="838200" y="478364"/>
            <a:ext cx="99649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DATA ENCAPSULATION</a:t>
            </a:r>
            <a:endParaRPr lang="en-IN" sz="3200" b="1" dirty="0">
              <a:ln w="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6B09977E-6F73-4842-9534-1E592BE7DD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8" b="9706"/>
          <a:stretch/>
        </p:blipFill>
        <p:spPr bwMode="auto">
          <a:xfrm>
            <a:off x="2624137" y="1804768"/>
            <a:ext cx="6943725" cy="411940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E363963-156E-4701-9BDB-DE07CC8E9960}"/>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234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A459F-3E85-409F-8C84-9E3E7C9CC67E}"/>
              </a:ext>
            </a:extLst>
          </p:cNvPr>
          <p:cNvSpPr>
            <a:spLocks noGrp="1"/>
          </p:cNvSpPr>
          <p:nvPr>
            <p:ph type="title"/>
          </p:nvPr>
        </p:nvSpPr>
        <p:spPr>
          <a:xfrm>
            <a:off x="838200" y="452229"/>
            <a:ext cx="10514520" cy="626400"/>
          </a:xfrm>
        </p:spPr>
        <p:txBody>
          <a:bodyPr/>
          <a:lstStyle/>
          <a:p>
            <a:pPr algn="ctr"/>
            <a:r>
              <a:rPr lang="en-US" sz="3200" b="1" dirty="0">
                <a:ln w="0"/>
                <a:latin typeface="Calibri" panose="020F0502020204030204" pitchFamily="34" charset="0"/>
                <a:cs typeface="Calibri" panose="020F0502020204030204" pitchFamily="34" charset="0"/>
              </a:rPr>
              <a:t>ENCAPSULATION</a:t>
            </a:r>
            <a:endParaRPr lang="en-IN" sz="3200" b="1" dirty="0">
              <a:ln w="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3273FFC-367E-4502-875A-7DB19BAE14F2}"/>
              </a:ext>
            </a:extLst>
          </p:cNvPr>
          <p:cNvSpPr txBox="1"/>
          <p:nvPr/>
        </p:nvSpPr>
        <p:spPr>
          <a:xfrm flipH="1">
            <a:off x="838200" y="1559672"/>
            <a:ext cx="10514520"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Encapsulation is a technique in which access to methods and class are restricted. </a:t>
            </a:r>
          </a:p>
          <a:p>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 we denote private attribute using underscore as prefix </a:t>
            </a:r>
            <a:r>
              <a:rPr lang="en-US" sz="2200" dirty="0" err="1">
                <a:latin typeface="Calibri" panose="020F0502020204030204" pitchFamily="34" charset="0"/>
                <a:cs typeface="Calibri" panose="020F0502020204030204" pitchFamily="34" charset="0"/>
              </a:rPr>
              <a:t>i.e</a:t>
            </a:r>
            <a:r>
              <a:rPr lang="en-US" sz="2200" dirty="0">
                <a:latin typeface="Calibri" panose="020F0502020204030204" pitchFamily="34" charset="0"/>
                <a:cs typeface="Calibri" panose="020F0502020204030204" pitchFamily="34" charset="0"/>
              </a:rPr>
              <a:t> single “ _ “ or double “ __“.</a:t>
            </a:r>
          </a:p>
          <a:p>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 ‘_’ – single underscore is meant for protected mode.</a:t>
            </a:r>
          </a:p>
          <a:p>
            <a:endParaRPr lang="en-US" sz="2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200" dirty="0">
                <a:latin typeface="Calibri" panose="020F0502020204030204" pitchFamily="34" charset="0"/>
                <a:cs typeface="Calibri" panose="020F0502020204030204" pitchFamily="34" charset="0"/>
              </a:rPr>
              <a:t>Encapsulation wraps the implementation of </a:t>
            </a:r>
            <a:r>
              <a:rPr lang="en-IN" sz="2200" dirty="0">
                <a:latin typeface="Calibri" panose="020F0502020204030204" pitchFamily="34" charset="0"/>
                <a:cs typeface="Calibri" panose="020F0502020204030204" pitchFamily="34" charset="0"/>
              </a:rPr>
              <a:t>class is hidden and only restricted usage is allowed </a:t>
            </a:r>
            <a:endParaRPr lang="en-US" sz="2200" dirty="0">
              <a:latin typeface="Calibri" panose="020F0502020204030204" pitchFamily="34" charset="0"/>
              <a:cs typeface="Calibri" panose="020F0502020204030204" pitchFamily="34" charset="0"/>
            </a:endParaRPr>
          </a:p>
        </p:txBody>
      </p:sp>
      <p:cxnSp>
        <p:nvCxnSpPr>
          <p:cNvPr id="8" name="Straight Connector 7">
            <a:extLst>
              <a:ext uri="{FF2B5EF4-FFF2-40B4-BE49-F238E27FC236}">
                <a16:creationId xmlns:a16="http://schemas.microsoft.com/office/drawing/2014/main" id="{7FBE663D-1D02-491F-B4F9-C49A924599B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1265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F165E-9F3F-4884-9316-7E154E435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826" y="1493582"/>
            <a:ext cx="8168538" cy="5140954"/>
          </a:xfrm>
          <a:prstGeom prst="rect">
            <a:avLst/>
          </a:prstGeom>
        </p:spPr>
      </p:pic>
      <p:sp>
        <p:nvSpPr>
          <p:cNvPr id="4" name="TextBox 3">
            <a:extLst>
              <a:ext uri="{FF2B5EF4-FFF2-40B4-BE49-F238E27FC236}">
                <a16:creationId xmlns:a16="http://schemas.microsoft.com/office/drawing/2014/main" id="{EAB18F10-01F8-438C-ACBD-26B4749F84E4}"/>
              </a:ext>
            </a:extLst>
          </p:cNvPr>
          <p:cNvSpPr txBox="1"/>
          <p:nvPr/>
        </p:nvSpPr>
        <p:spPr>
          <a:xfrm>
            <a:off x="955044" y="610532"/>
            <a:ext cx="10281911"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OOPS – OBJECT ORIENTED PARADIGMS</a:t>
            </a:r>
            <a:endParaRPr lang="en-IN" sz="3200" b="1" dirty="0">
              <a:ln w="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238336E9-D05C-4855-A6B1-DBC38E2348FA}"/>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35513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A459F-3E85-409F-8C84-9E3E7C9CC67E}"/>
              </a:ext>
            </a:extLst>
          </p:cNvPr>
          <p:cNvSpPr>
            <a:spLocks noGrp="1"/>
          </p:cNvSpPr>
          <p:nvPr>
            <p:ph type="title"/>
          </p:nvPr>
        </p:nvSpPr>
        <p:spPr>
          <a:xfrm>
            <a:off x="758494" y="436739"/>
            <a:ext cx="10514520" cy="626400"/>
          </a:xfrm>
        </p:spPr>
        <p:txBody>
          <a:bodyPr/>
          <a:lstStyle/>
          <a:p>
            <a:pPr algn="ctr"/>
            <a:r>
              <a:rPr lang="en-US" sz="3200" b="1" dirty="0">
                <a:ln w="0"/>
                <a:latin typeface="Calibri" panose="020F0502020204030204" pitchFamily="34" charset="0"/>
                <a:cs typeface="Calibri" panose="020F0502020204030204" pitchFamily="34" charset="0"/>
              </a:rPr>
              <a:t>CODE ON ENCAPSULATION</a:t>
            </a:r>
            <a:endParaRPr lang="en-IN" sz="3200" b="1" dirty="0">
              <a:ln w="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C5E4E30-6D48-48C7-81E8-FB97A00F2FD6}"/>
              </a:ext>
            </a:extLst>
          </p:cNvPr>
          <p:cNvPicPr>
            <a:picLocks noChangeAspect="1"/>
          </p:cNvPicPr>
          <p:nvPr/>
        </p:nvPicPr>
        <p:blipFill rotWithShape="1">
          <a:blip r:embed="rId2">
            <a:extLst>
              <a:ext uri="{28A0092B-C50C-407E-A947-70E740481C1C}">
                <a14:useLocalDpi xmlns:a14="http://schemas.microsoft.com/office/drawing/2010/main" val="0"/>
              </a:ext>
            </a:extLst>
          </a:blip>
          <a:srcRect l="7034"/>
          <a:stretch/>
        </p:blipFill>
        <p:spPr>
          <a:xfrm>
            <a:off x="3505015" y="1584395"/>
            <a:ext cx="5683994" cy="4431733"/>
          </a:xfrm>
          <a:prstGeom prst="rect">
            <a:avLst/>
          </a:prstGeom>
        </p:spPr>
      </p:pic>
      <p:cxnSp>
        <p:nvCxnSpPr>
          <p:cNvPr id="5" name="Straight Connector 4">
            <a:extLst>
              <a:ext uri="{FF2B5EF4-FFF2-40B4-BE49-F238E27FC236}">
                <a16:creationId xmlns:a16="http://schemas.microsoft.com/office/drawing/2014/main" id="{25E60DE3-BB86-4D5D-8FD9-D4EDD08EEF89}"/>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47268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387A68-BAA5-4745-8F19-41EDFFDA376B}"/>
              </a:ext>
            </a:extLst>
          </p:cNvPr>
          <p:cNvSpPr/>
          <p:nvPr/>
        </p:nvSpPr>
        <p:spPr>
          <a:xfrm>
            <a:off x="838740" y="1324908"/>
            <a:ext cx="10160518" cy="2800767"/>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Which of the following is the most suitable definition for encapsulation</a:t>
            </a:r>
            <a:r>
              <a:rPr lang="en-US" sz="2200" dirty="0">
                <a:latin typeface="Calibri" panose="020F0502020204030204" pitchFamily="34" charset="0"/>
                <a:cs typeface="Calibri" panose="020F0502020204030204" pitchFamily="34" charset="0"/>
              </a:rPr>
              <a:t>?</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Ability of a class to derive members of another class as a part of its own definition</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Means of bundling instance variables and methods in order to restrict access to certain class members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Focuses on variables and passing of variables to functions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Allows for implementation of elegant software that is well designed and easily modified</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FE8FA9D2-D795-4D41-97B0-69119761A427}"/>
              </a:ext>
            </a:extLst>
          </p:cNvPr>
          <p:cNvSpPr/>
          <p:nvPr/>
        </p:nvSpPr>
        <p:spPr>
          <a:xfrm>
            <a:off x="7856498" y="4647720"/>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b</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662DA24E-664A-47F8-8213-10D4127AB6C2}"/>
              </a:ext>
            </a:extLst>
          </p:cNvPr>
          <p:cNvSpPr/>
          <p:nvPr/>
        </p:nvSpPr>
        <p:spPr>
          <a:xfrm>
            <a:off x="838740" y="41967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A4EA00E5-B36D-4A7C-91E7-2836F82100AD}"/>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3659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041E59-2502-4E2A-AF69-08CB7F44AD43}"/>
              </a:ext>
            </a:extLst>
          </p:cNvPr>
          <p:cNvSpPr/>
          <p:nvPr/>
        </p:nvSpPr>
        <p:spPr>
          <a:xfrm>
            <a:off x="820587" y="1202599"/>
            <a:ext cx="11255309" cy="5509200"/>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will be the output of the following Python code?</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class Demo:</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self.a</a:t>
            </a:r>
            <a:r>
              <a:rPr lang="en-US" sz="2200" dirty="0">
                <a:latin typeface="Calibri" panose="020F0502020204030204" pitchFamily="34" charset="0"/>
                <a:cs typeface="Calibri" panose="020F0502020204030204" pitchFamily="34" charset="0"/>
              </a:rPr>
              <a:t> = 1</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self.__b</a:t>
            </a:r>
            <a:r>
              <a:rPr lang="en-US" sz="2200" dirty="0">
                <a:latin typeface="Calibri" panose="020F0502020204030204" pitchFamily="34" charset="0"/>
                <a:cs typeface="Calibri" panose="020F0502020204030204" pitchFamily="34" charset="0"/>
              </a:rPr>
              <a:t> = 1 </a:t>
            </a:r>
          </a:p>
          <a:p>
            <a:r>
              <a:rPr lang="en-US" sz="2200" dirty="0">
                <a:latin typeface="Calibri" panose="020F0502020204030204" pitchFamily="34" charset="0"/>
                <a:cs typeface="Calibri" panose="020F0502020204030204" pitchFamily="34" charset="0"/>
              </a:rPr>
              <a:t>    def display(self):</a:t>
            </a:r>
          </a:p>
          <a:p>
            <a:r>
              <a:rPr lang="en-US" sz="2200" dirty="0">
                <a:latin typeface="Calibri" panose="020F0502020204030204" pitchFamily="34" charset="0"/>
                <a:cs typeface="Calibri" panose="020F0502020204030204" pitchFamily="34" charset="0"/>
              </a:rPr>
              <a:t>        return </a:t>
            </a:r>
            <a:r>
              <a:rPr lang="en-US" sz="2200" dirty="0" err="1">
                <a:latin typeface="Calibri" panose="020F0502020204030204" pitchFamily="34" charset="0"/>
                <a:cs typeface="Calibri" panose="020F0502020204030204" pitchFamily="34" charset="0"/>
              </a:rPr>
              <a:t>self.__b</a:t>
            </a: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 </a:t>
            </a:r>
          </a:p>
          <a:p>
            <a:r>
              <a:rPr lang="en-US" sz="2200" dirty="0">
                <a:latin typeface="Calibri" panose="020F0502020204030204" pitchFamily="34" charset="0"/>
                <a:cs typeface="Calibri" panose="020F0502020204030204" pitchFamily="34" charset="0"/>
              </a:rPr>
              <a:t>obj = Demo()</a:t>
            </a:r>
          </a:p>
          <a:p>
            <a:r>
              <a:rPr lang="en-US" sz="2200" dirty="0">
                <a:latin typeface="Calibri" panose="020F0502020204030204" pitchFamily="34" charset="0"/>
                <a:cs typeface="Calibri" panose="020F0502020204030204" pitchFamily="34" charset="0"/>
              </a:rPr>
              <a:t>print(</a:t>
            </a:r>
            <a:r>
              <a:rPr lang="en-US" sz="2200" dirty="0" err="1">
                <a:latin typeface="Calibri" panose="020F0502020204030204" pitchFamily="34" charset="0"/>
                <a:cs typeface="Calibri" panose="020F0502020204030204" pitchFamily="34" charset="0"/>
              </a:rPr>
              <a:t>obj.__b</a:t>
            </a:r>
            <a:r>
              <a:rPr lang="en-US" sz="2200" dirty="0">
                <a:latin typeface="Calibri" panose="020F0502020204030204" pitchFamily="34" charset="0"/>
                <a:cs typeface="Calibri" panose="020F0502020204030204" pitchFamily="34" charset="0"/>
              </a:rPr>
              <a:t>)</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The program has an error because there isn’t any function to return </a:t>
            </a:r>
            <a:r>
              <a:rPr lang="en-US" sz="2200" dirty="0" err="1">
                <a:latin typeface="Calibri" panose="020F0502020204030204" pitchFamily="34" charset="0"/>
                <a:cs typeface="Calibri" panose="020F0502020204030204" pitchFamily="34" charset="0"/>
              </a:rPr>
              <a:t>self.a</a:t>
            </a: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b) The program has an error because b is private and display(self) is returning a private member</a:t>
            </a:r>
          </a:p>
          <a:p>
            <a:r>
              <a:rPr lang="en-US" sz="2200" dirty="0">
                <a:latin typeface="Calibri" panose="020F0502020204030204" pitchFamily="34" charset="0"/>
                <a:cs typeface="Calibri" panose="020F0502020204030204" pitchFamily="34" charset="0"/>
              </a:rPr>
              <a:t>c) The program has an error because b is private and hence can’t be printed</a:t>
            </a:r>
          </a:p>
          <a:p>
            <a:r>
              <a:rPr lang="en-US" sz="2200" dirty="0">
                <a:latin typeface="Calibri" panose="020F0502020204030204" pitchFamily="34" charset="0"/>
                <a:cs typeface="Calibri" panose="020F0502020204030204" pitchFamily="34" charset="0"/>
              </a:rPr>
              <a:t>d) The program runs fine and 1 is printed</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990D8940-D028-464F-8133-2F5BD58A1C01}"/>
              </a:ext>
            </a:extLst>
          </p:cNvPr>
          <p:cNvSpPr/>
          <p:nvPr/>
        </p:nvSpPr>
        <p:spPr>
          <a:xfrm>
            <a:off x="8290086" y="2642630"/>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80F8DD46-7973-4D55-B3CD-6F5F5A9B7B76}"/>
              </a:ext>
            </a:extLst>
          </p:cNvPr>
          <p:cNvSpPr/>
          <p:nvPr/>
        </p:nvSpPr>
        <p:spPr>
          <a:xfrm>
            <a:off x="838080" y="41967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2867E6C4-B3B2-438F-8ECD-060462D2C5FA}"/>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8216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44A5D5-0B2E-4215-8D69-0DBBA380EE0E}"/>
              </a:ext>
            </a:extLst>
          </p:cNvPr>
          <p:cNvSpPr/>
          <p:nvPr/>
        </p:nvSpPr>
        <p:spPr>
          <a:xfrm>
            <a:off x="838080" y="1357457"/>
            <a:ext cx="9885332" cy="2462213"/>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Methods of a class that provide access to private members of the class are called as ______ and ______</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getters/setters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__</a:t>
            </a:r>
            <a:r>
              <a:rPr lang="en-US" sz="2200" dirty="0" err="1">
                <a:latin typeface="Calibri" panose="020F0502020204030204" pitchFamily="34" charset="0"/>
                <a:cs typeface="Calibri" panose="020F0502020204030204" pitchFamily="34" charset="0"/>
              </a:rPr>
              <a:t>repr</a:t>
            </a:r>
            <a:r>
              <a:rPr lang="en-US" sz="2200" dirty="0">
                <a:latin typeface="Calibri" panose="020F0502020204030204" pitchFamily="34" charset="0"/>
                <a:cs typeface="Calibri" panose="020F0502020204030204" pitchFamily="34" charset="0"/>
              </a:rPr>
              <a:t>__/__str__</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user-defined functions/in-built functions</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__/__del__</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2ED403B6-6834-4CAA-9244-E8ECA549C55C}"/>
              </a:ext>
            </a:extLst>
          </p:cNvPr>
          <p:cNvSpPr/>
          <p:nvPr/>
        </p:nvSpPr>
        <p:spPr>
          <a:xfrm>
            <a:off x="7251787" y="4296834"/>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2B5CB466-7211-4509-998E-A1A0D7A32282}"/>
              </a:ext>
            </a:extLst>
          </p:cNvPr>
          <p:cNvSpPr/>
          <p:nvPr/>
        </p:nvSpPr>
        <p:spPr>
          <a:xfrm>
            <a:off x="83808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18B6A812-1F22-45D9-80BC-F4FB827C293C}"/>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674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F6BCE-76F9-49B3-A7E5-49FC7521A5A8}"/>
              </a:ext>
            </a:extLst>
          </p:cNvPr>
          <p:cNvSpPr/>
          <p:nvPr/>
        </p:nvSpPr>
        <p:spPr>
          <a:xfrm>
            <a:off x="838080" y="1290013"/>
            <a:ext cx="7641995" cy="1446550"/>
          </a:xfrm>
          <a:prstGeom prst="rect">
            <a:avLst/>
          </a:prstGeom>
        </p:spPr>
        <p:txBody>
          <a:bodyPr wrap="square">
            <a:spAutoFit/>
          </a:bodyPr>
          <a:lstStyle/>
          <a:p>
            <a:r>
              <a:rPr lang="en-US" sz="2200" b="1" dirty="0">
                <a:solidFill>
                  <a:srgbClr val="3A3A3A"/>
                </a:solidFill>
                <a:latin typeface="Calibri" panose="020F0502020204030204" pitchFamily="34" charset="0"/>
                <a:cs typeface="Calibri" panose="020F0502020204030204" pitchFamily="34" charset="0"/>
              </a:rPr>
              <a:t>Private members of a class cannot be accessed.</a:t>
            </a:r>
          </a:p>
          <a:p>
            <a:br>
              <a:rPr lang="en-US" sz="2200"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a) True</a:t>
            </a:r>
            <a:br>
              <a:rPr lang="en-US" sz="2200"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b) False</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B2E05E0D-EDC0-48C2-9DD4-53B483D86B97}"/>
              </a:ext>
            </a:extLst>
          </p:cNvPr>
          <p:cNvSpPr/>
          <p:nvPr/>
        </p:nvSpPr>
        <p:spPr>
          <a:xfrm>
            <a:off x="6722869" y="4041184"/>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b</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932422FB-079E-4EB2-AFFC-6C751A6202D2}"/>
              </a:ext>
            </a:extLst>
          </p:cNvPr>
          <p:cNvSpPr/>
          <p:nvPr/>
        </p:nvSpPr>
        <p:spPr>
          <a:xfrm>
            <a:off x="83808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2BE4C14F-1F18-4550-9E14-C66A2C54B325}"/>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262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F09848-724D-4E26-A8D6-C3E9D9242F5D}"/>
              </a:ext>
            </a:extLst>
          </p:cNvPr>
          <p:cNvSpPr/>
          <p:nvPr/>
        </p:nvSpPr>
        <p:spPr>
          <a:xfrm>
            <a:off x="838080" y="1310839"/>
            <a:ext cx="10744320" cy="5509200"/>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will be the output of the following Python code?</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class objects:</a:t>
            </a:r>
          </a:p>
          <a:p>
            <a:r>
              <a:rPr lang="en-US" sz="2200" dirty="0">
                <a:latin typeface="Calibri" panose="020F0502020204030204" pitchFamily="34" charset="0"/>
                <a:cs typeface="Calibri" panose="020F0502020204030204" pitchFamily="34" charset="0"/>
              </a:rPr>
              <a:t>    def __</a:t>
            </a:r>
            <a:r>
              <a:rPr lang="en-US" sz="2200" dirty="0" err="1">
                <a:latin typeface="Calibri" panose="020F0502020204030204" pitchFamily="34" charset="0"/>
                <a:cs typeface="Calibri" panose="020F0502020204030204" pitchFamily="34" charset="0"/>
              </a:rPr>
              <a:t>init</a:t>
            </a:r>
            <a:r>
              <a:rPr lang="en-US" sz="2200" dirty="0">
                <a:latin typeface="Calibri" panose="020F0502020204030204" pitchFamily="34" charset="0"/>
                <a:cs typeface="Calibri" panose="020F0502020204030204" pitchFamily="34" charset="0"/>
              </a:rPr>
              <a:t>__(self):</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self.colour</a:t>
            </a:r>
            <a:r>
              <a:rPr lang="en-US" sz="2200" dirty="0">
                <a:latin typeface="Calibri" panose="020F0502020204030204" pitchFamily="34" charset="0"/>
                <a:cs typeface="Calibri" panose="020F0502020204030204" pitchFamily="34" charset="0"/>
              </a:rPr>
              <a:t> = None</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self._shape</a:t>
            </a:r>
            <a:r>
              <a:rPr lang="en-US" sz="2200" dirty="0">
                <a:latin typeface="Calibri" panose="020F0502020204030204" pitchFamily="34" charset="0"/>
                <a:cs typeface="Calibri" panose="020F0502020204030204" pitchFamily="34" charset="0"/>
              </a:rPr>
              <a:t> = "Circle" </a:t>
            </a:r>
          </a:p>
          <a:p>
            <a:r>
              <a:rPr lang="en-US" sz="2200" dirty="0">
                <a:latin typeface="Calibri" panose="020F0502020204030204" pitchFamily="34" charset="0"/>
                <a:cs typeface="Calibri" panose="020F0502020204030204" pitchFamily="34" charset="0"/>
              </a:rPr>
              <a:t> </a:t>
            </a:r>
          </a:p>
          <a:p>
            <a:r>
              <a:rPr lang="en-US" sz="2200" dirty="0">
                <a:latin typeface="Calibri" panose="020F0502020204030204" pitchFamily="34" charset="0"/>
                <a:cs typeface="Calibri" panose="020F0502020204030204" pitchFamily="34" charset="0"/>
              </a:rPr>
              <a:t>    def display(self, s):</a:t>
            </a:r>
          </a:p>
          <a:p>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self._shape</a:t>
            </a:r>
            <a:r>
              <a:rPr lang="en-US" sz="2200" dirty="0">
                <a:latin typeface="Calibri" panose="020F0502020204030204" pitchFamily="34" charset="0"/>
                <a:cs typeface="Calibri" panose="020F0502020204030204" pitchFamily="34" charset="0"/>
              </a:rPr>
              <a:t> = s</a:t>
            </a:r>
          </a:p>
          <a:p>
            <a:r>
              <a:rPr lang="en-US" sz="2200" dirty="0">
                <a:latin typeface="Calibri" panose="020F0502020204030204" pitchFamily="34" charset="0"/>
                <a:cs typeface="Calibri" panose="020F0502020204030204" pitchFamily="34" charset="0"/>
              </a:rPr>
              <a:t>obj=objects()</a:t>
            </a:r>
          </a:p>
          <a:p>
            <a:r>
              <a:rPr lang="en-US" sz="2200" dirty="0">
                <a:latin typeface="Calibri" panose="020F0502020204030204" pitchFamily="34" charset="0"/>
                <a:cs typeface="Calibri" panose="020F0502020204030204" pitchFamily="34" charset="0"/>
              </a:rPr>
              <a:t>print(obj._</a:t>
            </a:r>
            <a:r>
              <a:rPr lang="en-US" sz="2200" dirty="0" err="1">
                <a:latin typeface="Calibri" panose="020F0502020204030204" pitchFamily="34" charset="0"/>
                <a:cs typeface="Calibri" panose="020F0502020204030204" pitchFamily="34" charset="0"/>
              </a:rPr>
              <a:t>objects_shape</a:t>
            </a:r>
            <a:r>
              <a:rPr lang="en-US" sz="2200" dirty="0">
                <a:latin typeface="Calibri" panose="020F0502020204030204" pitchFamily="34" charset="0"/>
                <a:cs typeface="Calibri" panose="020F0502020204030204" pitchFamily="34" charset="0"/>
              </a:rPr>
              <a:t>)</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The program runs fine because name mangling has been properly implemented</a:t>
            </a:r>
          </a:p>
          <a:p>
            <a:r>
              <a:rPr lang="en-US" sz="2200" dirty="0">
                <a:latin typeface="Calibri" panose="020F0502020204030204" pitchFamily="34" charset="0"/>
                <a:cs typeface="Calibri" panose="020F0502020204030204" pitchFamily="34" charset="0"/>
              </a:rPr>
              <a:t>b) Error because the member shape is a protected member</a:t>
            </a:r>
          </a:p>
          <a:p>
            <a:r>
              <a:rPr lang="en-US" sz="2200" dirty="0">
                <a:latin typeface="Calibri" panose="020F0502020204030204" pitchFamily="34" charset="0"/>
                <a:cs typeface="Calibri" panose="020F0502020204030204" pitchFamily="34" charset="0"/>
              </a:rPr>
              <a:t>c) Error because the proper syntax for name mangling hasn’t been implemented</a:t>
            </a:r>
          </a:p>
          <a:p>
            <a:r>
              <a:rPr lang="en-US" sz="2200" dirty="0">
                <a:latin typeface="Calibri" panose="020F0502020204030204" pitchFamily="34" charset="0"/>
                <a:cs typeface="Calibri" panose="020F0502020204030204" pitchFamily="34" charset="0"/>
              </a:rPr>
              <a:t>d) Error because the member shape is a private member</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09D48651-F02F-4B03-93C8-087E6D66CB4E}"/>
              </a:ext>
            </a:extLst>
          </p:cNvPr>
          <p:cNvSpPr/>
          <p:nvPr/>
        </p:nvSpPr>
        <p:spPr>
          <a:xfrm>
            <a:off x="8373229" y="2657980"/>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b</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765DA629-CB5B-41AB-B470-FBBC7D916148}"/>
              </a:ext>
            </a:extLst>
          </p:cNvPr>
          <p:cNvSpPr/>
          <p:nvPr/>
        </p:nvSpPr>
        <p:spPr>
          <a:xfrm>
            <a:off x="83808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F373A727-AA07-4B94-8A96-8714D614DA4C}"/>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8681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A459F-3E85-409F-8C84-9E3E7C9CC67E}"/>
              </a:ext>
            </a:extLst>
          </p:cNvPr>
          <p:cNvSpPr>
            <a:spLocks noGrp="1"/>
          </p:cNvSpPr>
          <p:nvPr>
            <p:ph type="title"/>
          </p:nvPr>
        </p:nvSpPr>
        <p:spPr>
          <a:xfrm>
            <a:off x="839280" y="436739"/>
            <a:ext cx="10514520" cy="626400"/>
          </a:xfrm>
        </p:spPr>
        <p:txBody>
          <a:bodyPr/>
          <a:lstStyle/>
          <a:p>
            <a:pPr algn="ctr"/>
            <a:r>
              <a:rPr lang="en-US" sz="3200" b="1" dirty="0">
                <a:ln w="0"/>
                <a:latin typeface="Calibri" panose="020F0502020204030204" pitchFamily="34" charset="0"/>
                <a:cs typeface="Calibri" panose="020F0502020204030204" pitchFamily="34" charset="0"/>
              </a:rPr>
              <a:t>DATA ABSTRACTION</a:t>
            </a:r>
            <a:endParaRPr lang="en-IN" sz="3200" b="1" dirty="0">
              <a:ln w="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4604ED75-87FA-4024-B06A-3A38E3F11C36}"/>
              </a:ext>
            </a:extLst>
          </p:cNvPr>
          <p:cNvSpPr/>
          <p:nvPr/>
        </p:nvSpPr>
        <p:spPr>
          <a:xfrm>
            <a:off x="839280" y="1257354"/>
            <a:ext cx="10514520" cy="6863417"/>
          </a:xfrm>
          <a:prstGeom prst="rect">
            <a:avLst/>
          </a:prstGeom>
        </p:spPr>
        <p:txBody>
          <a:bodyPr wrap="square">
            <a:spAutoFit/>
          </a:bodyPr>
          <a:lstStyle/>
          <a:p>
            <a:pPr marL="285750" indent="-285750" algn="just">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Data abstraction is a programming (and design) technique that relies on the separation of interface and implementation.</a:t>
            </a:r>
          </a:p>
          <a:p>
            <a:pPr algn="just"/>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Data abstraction refers to providing only essential information to the outside world and hiding their background details, i.e., to represent the needed information in program without presenting the details.</a:t>
            </a:r>
          </a:p>
          <a:p>
            <a:pPr marL="285750" indent="-285750" algn="just">
              <a:buFont typeface="Arial" panose="020B0604020202020204" pitchFamily="34" charset="0"/>
              <a:buChar char="•"/>
            </a:pPr>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Abstraction means hiding the complexity and only showing the essential features of the object.</a:t>
            </a:r>
          </a:p>
          <a:p>
            <a:pPr algn="just"/>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An abstract class can have both a normal method and an abstract method</a:t>
            </a:r>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solidFill>
                  <a:srgbClr val="000000"/>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An abstract class cannot be instantiated, </a:t>
            </a:r>
            <a:r>
              <a:rPr lang="en-US" sz="2200" dirty="0" err="1">
                <a:latin typeface="Calibri" panose="020F0502020204030204" pitchFamily="34" charset="0"/>
                <a:cs typeface="Calibri" panose="020F0502020204030204" pitchFamily="34" charset="0"/>
              </a:rPr>
              <a:t>ie</a:t>
            </a:r>
            <a:r>
              <a:rPr lang="en-US" sz="2200" dirty="0">
                <a:latin typeface="Calibri" panose="020F0502020204030204" pitchFamily="34" charset="0"/>
                <a:cs typeface="Calibri" panose="020F0502020204030204" pitchFamily="34" charset="0"/>
              </a:rPr>
              <a:t>., we cannot create objects for the abstract class</a:t>
            </a:r>
          </a:p>
          <a:p>
            <a:pPr marL="285750" indent="-285750" algn="just">
              <a:buFont typeface="Arial" panose="020B0604020202020204" pitchFamily="34" charset="0"/>
              <a:buChar char="•"/>
            </a:pPr>
            <a:endParaRPr lang="en-US" sz="2200" dirty="0">
              <a:solidFill>
                <a:srgbClr val="000000"/>
              </a:solidFill>
              <a:latin typeface="Calibri" panose="020F0502020204030204" pitchFamily="34" charset="0"/>
              <a:cs typeface="Calibri" panose="020F0502020204030204" pitchFamily="34" charset="0"/>
            </a:endParaRPr>
          </a:p>
          <a:p>
            <a:br>
              <a:rPr lang="en-US" sz="2200" dirty="0">
                <a:latin typeface="Calibri" panose="020F0502020204030204" pitchFamily="34" charset="0"/>
                <a:cs typeface="Calibri" panose="020F0502020204030204" pitchFamily="34" charset="0"/>
              </a:rPr>
            </a:br>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2200" b="0" i="0" dirty="0">
              <a:solidFill>
                <a:srgbClr val="000000"/>
              </a:solidFill>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2200" dirty="0">
              <a:solidFill>
                <a:srgbClr val="000000"/>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2200" b="0" i="0" dirty="0">
              <a:solidFill>
                <a:srgbClr val="000000"/>
              </a:solidFill>
              <a:effectLst/>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059C5A70-2BEE-4F6A-9618-8E13EA1324A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7353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A459F-3E85-409F-8C84-9E3E7C9CC67E}"/>
              </a:ext>
            </a:extLst>
          </p:cNvPr>
          <p:cNvSpPr>
            <a:spLocks noGrp="1"/>
          </p:cNvSpPr>
          <p:nvPr>
            <p:ph type="title"/>
          </p:nvPr>
        </p:nvSpPr>
        <p:spPr>
          <a:xfrm>
            <a:off x="988842" y="436739"/>
            <a:ext cx="9964918" cy="626400"/>
          </a:xfrm>
        </p:spPr>
        <p:txBody>
          <a:bodyPr/>
          <a:lstStyle/>
          <a:p>
            <a:pPr algn="ctr"/>
            <a:r>
              <a:rPr lang="en-US" sz="3200" b="1" dirty="0">
                <a:ln w="0"/>
                <a:latin typeface="Calibri" panose="020F0502020204030204" pitchFamily="34" charset="0"/>
                <a:cs typeface="Calibri" panose="020F0502020204030204" pitchFamily="34" charset="0"/>
              </a:rPr>
              <a:t>CODE FOR DATA ABSTRACTION</a:t>
            </a:r>
            <a:endParaRPr lang="en-IN" sz="3200" b="1" dirty="0">
              <a:ln w="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1AA5BAF-F6EE-4D2F-BEAA-3605EB977233}"/>
              </a:ext>
            </a:extLst>
          </p:cNvPr>
          <p:cNvPicPr>
            <a:picLocks noChangeAspect="1"/>
          </p:cNvPicPr>
          <p:nvPr/>
        </p:nvPicPr>
        <p:blipFill rotWithShape="1">
          <a:blip r:embed="rId2">
            <a:extLst>
              <a:ext uri="{28A0092B-C50C-407E-A947-70E740481C1C}">
                <a14:useLocalDpi xmlns:a14="http://schemas.microsoft.com/office/drawing/2010/main" val="0"/>
              </a:ext>
            </a:extLst>
          </a:blip>
          <a:srcRect l="3223" t="-1230" b="1"/>
          <a:stretch/>
        </p:blipFill>
        <p:spPr>
          <a:xfrm>
            <a:off x="1855406" y="1528648"/>
            <a:ext cx="8481187" cy="4477705"/>
          </a:xfrm>
          <a:prstGeom prst="rect">
            <a:avLst/>
          </a:prstGeom>
        </p:spPr>
      </p:pic>
      <p:cxnSp>
        <p:nvCxnSpPr>
          <p:cNvPr id="7" name="Straight Connector 6">
            <a:extLst>
              <a:ext uri="{FF2B5EF4-FFF2-40B4-BE49-F238E27FC236}">
                <a16:creationId xmlns:a16="http://schemas.microsoft.com/office/drawing/2014/main" id="{869056D4-9D58-41F7-B031-8A396D946435}"/>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7274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1A5C66-D7E7-4E27-A52E-04FEEF2206FA}"/>
              </a:ext>
            </a:extLst>
          </p:cNvPr>
          <p:cNvPicPr>
            <a:picLocks noChangeAspect="1"/>
          </p:cNvPicPr>
          <p:nvPr/>
        </p:nvPicPr>
        <p:blipFill rotWithShape="1">
          <a:blip r:embed="rId2">
            <a:extLst>
              <a:ext uri="{28A0092B-C50C-407E-A947-70E740481C1C}">
                <a14:useLocalDpi xmlns:a14="http://schemas.microsoft.com/office/drawing/2010/main" val="0"/>
              </a:ext>
            </a:extLst>
          </a:blip>
          <a:srcRect b="6723"/>
          <a:stretch/>
        </p:blipFill>
        <p:spPr>
          <a:xfrm>
            <a:off x="1398513" y="1388350"/>
            <a:ext cx="7258814" cy="3468841"/>
          </a:xfrm>
          <a:prstGeom prst="rect">
            <a:avLst/>
          </a:prstGeom>
        </p:spPr>
      </p:pic>
      <p:sp>
        <p:nvSpPr>
          <p:cNvPr id="6" name="Rectangle 5">
            <a:extLst>
              <a:ext uri="{FF2B5EF4-FFF2-40B4-BE49-F238E27FC236}">
                <a16:creationId xmlns:a16="http://schemas.microsoft.com/office/drawing/2014/main" id="{17DE7CA0-05E7-4FF6-BA25-A9AAA8DDFF8E}"/>
              </a:ext>
            </a:extLst>
          </p:cNvPr>
          <p:cNvSpPr/>
          <p:nvPr/>
        </p:nvSpPr>
        <p:spPr>
          <a:xfrm>
            <a:off x="3948262" y="2111260"/>
            <a:ext cx="8033623"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Why</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Exception??</a:t>
            </a:r>
            <a:endParaRPr lang="en-IN"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9" name="Diagram 8">
            <a:extLst>
              <a:ext uri="{FF2B5EF4-FFF2-40B4-BE49-F238E27FC236}">
                <a16:creationId xmlns:a16="http://schemas.microsoft.com/office/drawing/2014/main" id="{D86E773C-992E-4E7A-98B0-3F0848012B17}"/>
              </a:ext>
            </a:extLst>
          </p:cNvPr>
          <p:cNvGraphicFramePr/>
          <p:nvPr>
            <p:extLst>
              <p:ext uri="{D42A27DB-BD31-4B8C-83A1-F6EECF244321}">
                <p14:modId xmlns:p14="http://schemas.microsoft.com/office/powerpoint/2010/main" val="4124375885"/>
              </p:ext>
            </p:extLst>
          </p:nvPr>
        </p:nvGraphicFramePr>
        <p:xfrm>
          <a:off x="1210255" y="5380288"/>
          <a:ext cx="9974190" cy="984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E5980A5-973D-4A61-A053-D7DC97425C29}"/>
              </a:ext>
            </a:extLst>
          </p:cNvPr>
          <p:cNvSpPr/>
          <p:nvPr/>
        </p:nvSpPr>
        <p:spPr>
          <a:xfrm>
            <a:off x="838080" y="436739"/>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EXCEPTION HANDLING</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11" name="Straight Connector 10">
            <a:extLst>
              <a:ext uri="{FF2B5EF4-FFF2-40B4-BE49-F238E27FC236}">
                <a16:creationId xmlns:a16="http://schemas.microsoft.com/office/drawing/2014/main" id="{ABE203F9-2624-4A61-B713-ED6A1ADA2735}"/>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12901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F3B19F9-D493-48BF-9B26-C17C92B662CB}"/>
              </a:ext>
            </a:extLst>
          </p:cNvPr>
          <p:cNvGraphicFramePr/>
          <p:nvPr>
            <p:extLst>
              <p:ext uri="{D42A27DB-BD31-4B8C-83A1-F6EECF244321}">
                <p14:modId xmlns:p14="http://schemas.microsoft.com/office/powerpoint/2010/main" val="3306062201"/>
              </p:ext>
            </p:extLst>
          </p:nvPr>
        </p:nvGraphicFramePr>
        <p:xfrm>
          <a:off x="2170415" y="2763960"/>
          <a:ext cx="7851169" cy="224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683D636-EA05-4D20-95D5-31514AB7796C}"/>
              </a:ext>
            </a:extLst>
          </p:cNvPr>
          <p:cNvSpPr/>
          <p:nvPr/>
        </p:nvSpPr>
        <p:spPr>
          <a:xfrm>
            <a:off x="838200" y="469831"/>
            <a:ext cx="9964918" cy="584775"/>
          </a:xfrm>
          <a:prstGeom prst="rect">
            <a:avLst/>
          </a:prstGeom>
          <a:noFill/>
        </p:spPr>
        <p:txBody>
          <a:bodyPr wrap="square" lIns="91440" tIns="45720" rIns="91440" bIns="45720">
            <a:spAutoFit/>
          </a:bodyPr>
          <a:lstStyle/>
          <a:p>
            <a:pPr algn="ctr"/>
            <a:r>
              <a:rPr lang="en-IN" sz="3200" b="1" cap="none" spc="0" dirty="0">
                <a:ln w="0"/>
                <a:latin typeface="Calibri" panose="020F0502020204030204" pitchFamily="34" charset="0"/>
                <a:cs typeface="Calibri" panose="020F0502020204030204" pitchFamily="34" charset="0"/>
              </a:rPr>
              <a:t>RAISING AN EXCEPTION</a:t>
            </a:r>
          </a:p>
        </p:txBody>
      </p:sp>
      <p:cxnSp>
        <p:nvCxnSpPr>
          <p:cNvPr id="7" name="Straight Connector 6">
            <a:extLst>
              <a:ext uri="{FF2B5EF4-FFF2-40B4-BE49-F238E27FC236}">
                <a16:creationId xmlns:a16="http://schemas.microsoft.com/office/drawing/2014/main" id="{FBD7ACAD-6BBF-4AEA-9C82-F55580AF905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2678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ACC8C-02F7-4842-8435-AE4EEAB0B1B2}"/>
              </a:ext>
            </a:extLst>
          </p:cNvPr>
          <p:cNvSpPr txBox="1"/>
          <p:nvPr/>
        </p:nvSpPr>
        <p:spPr>
          <a:xfrm>
            <a:off x="794689" y="601999"/>
            <a:ext cx="10008429"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BASIC TERMINOLOGIES OF OOPS</a:t>
            </a:r>
            <a:endParaRPr lang="en-IN" sz="3200" b="1" dirty="0">
              <a:ln w="0"/>
              <a:latin typeface="Calibri" panose="020F0502020204030204" pitchFamily="34" charset="0"/>
              <a:cs typeface="Calibri" panose="020F0502020204030204" pitchFamily="34" charset="0"/>
            </a:endParaRPr>
          </a:p>
        </p:txBody>
      </p:sp>
      <p:graphicFrame>
        <p:nvGraphicFramePr>
          <p:cNvPr id="6" name="Diagram 5">
            <a:extLst>
              <a:ext uri="{FF2B5EF4-FFF2-40B4-BE49-F238E27FC236}">
                <a16:creationId xmlns:a16="http://schemas.microsoft.com/office/drawing/2014/main" id="{434F03DE-230C-45B6-9640-83C0DE9C024C}"/>
              </a:ext>
            </a:extLst>
          </p:cNvPr>
          <p:cNvGraphicFramePr/>
          <p:nvPr>
            <p:extLst>
              <p:ext uri="{D42A27DB-BD31-4B8C-83A1-F6EECF244321}">
                <p14:modId xmlns:p14="http://schemas.microsoft.com/office/powerpoint/2010/main" val="2416289365"/>
              </p:ext>
            </p:extLst>
          </p:nvPr>
        </p:nvGraphicFramePr>
        <p:xfrm>
          <a:off x="3674932" y="1938765"/>
          <a:ext cx="4842135" cy="4213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FDF3A1DA-7C4E-4CB2-A536-DB14DD48BD19}"/>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5749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FCD1B4-55A4-47E4-8411-449BA35ADBF8}"/>
              </a:ext>
            </a:extLst>
          </p:cNvPr>
          <p:cNvSpPr/>
          <p:nvPr/>
        </p:nvSpPr>
        <p:spPr>
          <a:xfrm>
            <a:off x="891207" y="478364"/>
            <a:ext cx="9964917" cy="584775"/>
          </a:xfrm>
          <a:prstGeom prst="rect">
            <a:avLst/>
          </a:prstGeom>
          <a:noFill/>
        </p:spPr>
        <p:txBody>
          <a:bodyPr wrap="square" lIns="91440" tIns="45720" rIns="91440" bIns="45720">
            <a:spAutoFit/>
          </a:bodyPr>
          <a:lstStyle/>
          <a:p>
            <a:pPr algn="ctr"/>
            <a:r>
              <a:rPr lang="en-IN" sz="3200" b="1" cap="none" spc="0" dirty="0">
                <a:ln w="0"/>
                <a:latin typeface="Calibri" panose="020F0502020204030204" pitchFamily="34" charset="0"/>
                <a:cs typeface="Calibri" panose="020F0502020204030204" pitchFamily="34" charset="0"/>
              </a:rPr>
              <a:t>EXCEPTION ERRORS</a:t>
            </a:r>
          </a:p>
        </p:txBody>
      </p:sp>
      <p:sp>
        <p:nvSpPr>
          <p:cNvPr id="8" name="Rectangle 7">
            <a:extLst>
              <a:ext uri="{FF2B5EF4-FFF2-40B4-BE49-F238E27FC236}">
                <a16:creationId xmlns:a16="http://schemas.microsoft.com/office/drawing/2014/main" id="{A70ABB9F-FCD2-4328-83A7-72C689B7FB1A}"/>
              </a:ext>
            </a:extLst>
          </p:cNvPr>
          <p:cNvSpPr/>
          <p:nvPr/>
        </p:nvSpPr>
        <p:spPr>
          <a:xfrm>
            <a:off x="891207" y="1228160"/>
            <a:ext cx="10700157" cy="5509200"/>
          </a:xfrm>
          <a:prstGeom prst="rect">
            <a:avLst/>
          </a:prstGeom>
          <a:noFill/>
        </p:spPr>
        <p:txBody>
          <a:bodyPr wrap="square" lIns="91440" tIns="45720" rIns="91440" bIns="45720">
            <a:spAutoFit/>
          </a:bodyPr>
          <a:lstStyle/>
          <a:p>
            <a:r>
              <a:rPr lang="en-US" sz="2200" dirty="0">
                <a:ln w="0"/>
                <a:solidFill>
                  <a:srgbClr val="FF0000"/>
                </a:solidFill>
                <a:latin typeface="Calibri" panose="020F0502020204030204" pitchFamily="34" charset="0"/>
                <a:cs typeface="Calibri" panose="020F0502020204030204" pitchFamily="34" charset="0"/>
              </a:rPr>
              <a:t>IO ERROR</a:t>
            </a:r>
          </a:p>
          <a:p>
            <a:r>
              <a:rPr lang="en-IN" sz="2200" b="0" cap="none" spc="0" dirty="0">
                <a:ln w="0"/>
                <a:solidFill>
                  <a:schemeClr val="tx1"/>
                </a:solidFill>
                <a:latin typeface="Calibri" panose="020F0502020204030204" pitchFamily="34" charset="0"/>
                <a:cs typeface="Calibri" panose="020F0502020204030204" pitchFamily="34" charset="0"/>
              </a:rPr>
              <a:t>	If the file cannot be opened</a:t>
            </a:r>
          </a:p>
          <a:p>
            <a:endParaRPr lang="en-IN" sz="2200" b="0" cap="none" spc="0" dirty="0">
              <a:ln w="0"/>
              <a:solidFill>
                <a:schemeClr val="tx1"/>
              </a:solidFill>
              <a:latin typeface="Calibri" panose="020F0502020204030204" pitchFamily="34" charset="0"/>
              <a:cs typeface="Calibri" panose="020F0502020204030204" pitchFamily="34" charset="0"/>
            </a:endParaRPr>
          </a:p>
          <a:p>
            <a:r>
              <a:rPr lang="en-IN" sz="2200" dirty="0">
                <a:ln w="0"/>
                <a:solidFill>
                  <a:srgbClr val="FF0000"/>
                </a:solidFill>
                <a:latin typeface="Calibri" panose="020F0502020204030204" pitchFamily="34" charset="0"/>
                <a:cs typeface="Calibri" panose="020F0502020204030204" pitchFamily="34" charset="0"/>
              </a:rPr>
              <a:t>IMPORT ERROR</a:t>
            </a:r>
          </a:p>
          <a:p>
            <a:r>
              <a:rPr lang="en-IN" sz="2200" b="0" cap="none" spc="0" dirty="0">
                <a:ln w="0"/>
                <a:solidFill>
                  <a:schemeClr val="tx1"/>
                </a:solidFill>
                <a:latin typeface="Calibri" panose="020F0502020204030204" pitchFamily="34" charset="0"/>
                <a:cs typeface="Calibri" panose="020F0502020204030204" pitchFamily="34" charset="0"/>
              </a:rPr>
              <a:t>	If python cannot find the module</a:t>
            </a:r>
          </a:p>
          <a:p>
            <a:endParaRPr lang="en-IN" sz="2200" dirty="0">
              <a:ln w="0"/>
              <a:latin typeface="Calibri" panose="020F0502020204030204" pitchFamily="34" charset="0"/>
              <a:cs typeface="Calibri" panose="020F0502020204030204" pitchFamily="34" charset="0"/>
            </a:endParaRPr>
          </a:p>
          <a:p>
            <a:r>
              <a:rPr lang="en-IN" sz="2200" dirty="0">
                <a:ln w="0"/>
                <a:solidFill>
                  <a:srgbClr val="FF0000"/>
                </a:solidFill>
                <a:latin typeface="Calibri" panose="020F0502020204030204" pitchFamily="34" charset="0"/>
                <a:cs typeface="Calibri" panose="020F0502020204030204" pitchFamily="34" charset="0"/>
              </a:rPr>
              <a:t>VALUE ERROR</a:t>
            </a:r>
          </a:p>
          <a:p>
            <a:r>
              <a:rPr lang="en-IN" sz="2200" b="0" cap="none" spc="0" dirty="0">
                <a:ln w="0"/>
                <a:solidFill>
                  <a:schemeClr val="tx1"/>
                </a:solidFill>
                <a:latin typeface="Calibri" panose="020F0502020204030204" pitchFamily="34" charset="0"/>
                <a:cs typeface="Calibri" panose="020F0502020204030204" pitchFamily="34" charset="0"/>
              </a:rPr>
              <a:t>	Raised when a bult-in operation or function receives an argument that has the right type but an appropriate value</a:t>
            </a:r>
          </a:p>
          <a:p>
            <a:endParaRPr lang="en-IN" sz="2200" dirty="0">
              <a:ln w="0"/>
              <a:latin typeface="Calibri" panose="020F0502020204030204" pitchFamily="34" charset="0"/>
              <a:cs typeface="Calibri" panose="020F0502020204030204" pitchFamily="34" charset="0"/>
            </a:endParaRPr>
          </a:p>
          <a:p>
            <a:r>
              <a:rPr lang="en-IN" sz="2200" dirty="0">
                <a:ln w="0"/>
                <a:solidFill>
                  <a:srgbClr val="FF0000"/>
                </a:solidFill>
                <a:latin typeface="Calibri" panose="020F0502020204030204" pitchFamily="34" charset="0"/>
                <a:cs typeface="Calibri" panose="020F0502020204030204" pitchFamily="34" charset="0"/>
              </a:rPr>
              <a:t>KEYBOARD INTERRUPT</a:t>
            </a:r>
          </a:p>
          <a:p>
            <a:r>
              <a:rPr lang="en-IN" sz="2200" b="0" cap="none" spc="0" dirty="0">
                <a:ln w="0"/>
                <a:solidFill>
                  <a:schemeClr val="tx1"/>
                </a:solidFill>
                <a:latin typeface="Calibri" panose="020F0502020204030204" pitchFamily="34" charset="0"/>
                <a:cs typeface="Calibri" panose="020F0502020204030204" pitchFamily="34" charset="0"/>
              </a:rPr>
              <a:t>	Raised when the user hits the interrupt key </a:t>
            </a:r>
          </a:p>
          <a:p>
            <a:endParaRPr lang="en-IN" sz="2200" b="0" cap="none" spc="0" dirty="0">
              <a:ln w="0"/>
              <a:solidFill>
                <a:schemeClr val="tx1"/>
              </a:solidFill>
              <a:latin typeface="Calibri" panose="020F0502020204030204" pitchFamily="34" charset="0"/>
              <a:cs typeface="Calibri" panose="020F0502020204030204" pitchFamily="34" charset="0"/>
            </a:endParaRPr>
          </a:p>
          <a:p>
            <a:r>
              <a:rPr lang="en-IN" sz="2200" b="0" cap="none" spc="0" dirty="0">
                <a:ln w="0"/>
                <a:solidFill>
                  <a:srgbClr val="FF0000"/>
                </a:solidFill>
                <a:latin typeface="Calibri" panose="020F0502020204030204" pitchFamily="34" charset="0"/>
                <a:cs typeface="Calibri" panose="020F0502020204030204" pitchFamily="34" charset="0"/>
              </a:rPr>
              <a:t>EOF ERROR</a:t>
            </a:r>
          </a:p>
          <a:p>
            <a:r>
              <a:rPr lang="en-IN" sz="2200" dirty="0">
                <a:ln w="0"/>
                <a:latin typeface="Calibri" panose="020F0502020204030204" pitchFamily="34" charset="0"/>
                <a:cs typeface="Calibri" panose="020F0502020204030204" pitchFamily="34" charset="0"/>
              </a:rPr>
              <a:t>	Raised when one of built-in functions hits an end-of-file condition(EOF)  without reading any data</a:t>
            </a:r>
            <a:endParaRPr lang="en-IN" sz="2200" b="0" cap="none" spc="0" dirty="0">
              <a:ln w="0"/>
              <a:solidFill>
                <a:schemeClr val="tx1"/>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15F43D72-8D16-469A-B10A-B3AE0762F6B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57656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8464-2E8B-4C23-8E78-2BA8D2499DD2}"/>
              </a:ext>
            </a:extLst>
          </p:cNvPr>
          <p:cNvSpPr>
            <a:spLocks noGrp="1"/>
          </p:cNvSpPr>
          <p:nvPr>
            <p:ph type="title"/>
          </p:nvPr>
        </p:nvSpPr>
        <p:spPr>
          <a:xfrm>
            <a:off x="785687" y="511452"/>
            <a:ext cx="10514520" cy="626400"/>
          </a:xfrm>
        </p:spPr>
        <p:txBody>
          <a:bodyPr/>
          <a:lstStyle/>
          <a:p>
            <a:pPr algn="ctr"/>
            <a:r>
              <a:rPr lang="en-IN" sz="3200" b="1" dirty="0">
                <a:ln w="0"/>
                <a:latin typeface="Calibri" panose="020F0502020204030204" pitchFamily="34" charset="0"/>
                <a:cs typeface="Calibri" panose="020F0502020204030204" pitchFamily="34" charset="0"/>
              </a:rPr>
              <a:t>EXCEPTION ERRORS</a:t>
            </a:r>
            <a:endParaRPr lang="en-IN" sz="32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3CAF4CC-32D7-4550-937C-EE959744F018}"/>
              </a:ext>
            </a:extLst>
          </p:cNvPr>
          <p:cNvSpPr>
            <a:spLocks noGrp="1"/>
          </p:cNvSpPr>
          <p:nvPr>
            <p:ph sz="half" idx="1"/>
          </p:nvPr>
        </p:nvSpPr>
        <p:spPr>
          <a:xfrm>
            <a:off x="891793" y="1467224"/>
            <a:ext cx="10737915" cy="4351338"/>
          </a:xfrm>
        </p:spPr>
        <p:txBody>
          <a:bodyPr/>
          <a:lstStyle/>
          <a:p>
            <a:pPr algn="just"/>
            <a:r>
              <a:rPr lang="en-US" sz="2200" dirty="0">
                <a:latin typeface="Calibri" panose="020F0502020204030204" pitchFamily="34" charset="0"/>
                <a:cs typeface="Calibri" panose="020F0502020204030204" pitchFamily="34" charset="0"/>
              </a:rPr>
              <a:t>To use exception handling in Python, you first need to have a catch-all except clause. </a:t>
            </a:r>
          </a:p>
          <a:p>
            <a:pPr algn="just"/>
            <a:r>
              <a:rPr lang="en-US" sz="2200" dirty="0">
                <a:latin typeface="Calibri" panose="020F0502020204030204" pitchFamily="34" charset="0"/>
                <a:cs typeface="Calibri" panose="020F0502020204030204" pitchFamily="34" charset="0"/>
              </a:rPr>
              <a:t>The words "try" and "except" are Python keywords and are used to catch exceptions.</a:t>
            </a:r>
          </a:p>
          <a:p>
            <a:pPr algn="just"/>
            <a:r>
              <a:rPr lang="en-US" sz="2200" dirty="0">
                <a:latin typeface="Calibri" panose="020F0502020204030204" pitchFamily="34" charset="0"/>
                <a:cs typeface="Calibri" panose="020F0502020204030204" pitchFamily="34" charset="0"/>
              </a:rPr>
              <a:t>try-except [exception-name] (see above for examples) blocks</a:t>
            </a:r>
          </a:p>
          <a:p>
            <a:pPr algn="just"/>
            <a:r>
              <a:rPr lang="en-US" sz="2200" dirty="0">
                <a:latin typeface="Calibri" panose="020F0502020204030204" pitchFamily="34" charset="0"/>
                <a:cs typeface="Calibri" panose="020F0502020204030204" pitchFamily="34" charset="0"/>
              </a:rPr>
              <a:t>The code within the try clause will be executed statement by statement.</a:t>
            </a:r>
          </a:p>
          <a:p>
            <a:pPr algn="just"/>
            <a:r>
              <a:rPr lang="en-US" sz="2200" dirty="0">
                <a:latin typeface="Calibri" panose="020F0502020204030204" pitchFamily="34" charset="0"/>
                <a:cs typeface="Calibri" panose="020F0502020204030204" pitchFamily="34" charset="0"/>
              </a:rPr>
              <a:t>If an exception occurs, the rest of the try block will be skipped and the</a:t>
            </a:r>
          </a:p>
          <a:p>
            <a:pPr algn="just"/>
            <a:r>
              <a:rPr lang="en-US" sz="2200" dirty="0">
                <a:latin typeface="Calibri" panose="020F0502020204030204" pitchFamily="34" charset="0"/>
                <a:cs typeface="Calibri" panose="020F0502020204030204" pitchFamily="34" charset="0"/>
              </a:rPr>
              <a:t>Except clause will be executed.</a:t>
            </a:r>
            <a:endParaRPr lang="en-IN" sz="22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FCC53DFF-A8A5-40A6-8511-4E1539B90781}"/>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8874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3664D-2C55-486D-9CB1-403C4073BD54}"/>
              </a:ext>
            </a:extLst>
          </p:cNvPr>
          <p:cNvSpPr>
            <a:spLocks noGrp="1"/>
          </p:cNvSpPr>
          <p:nvPr>
            <p:ph type="title"/>
          </p:nvPr>
        </p:nvSpPr>
        <p:spPr>
          <a:xfrm>
            <a:off x="758494" y="419673"/>
            <a:ext cx="10514520" cy="626400"/>
          </a:xfrm>
        </p:spPr>
        <p:txBody>
          <a:bodyPr/>
          <a:lstStyle/>
          <a:p>
            <a:pPr algn="ctr"/>
            <a:r>
              <a:rPr lang="en-US" sz="3200" b="1" dirty="0">
                <a:ln w="0"/>
                <a:latin typeface="Calibri" panose="020F0502020204030204" pitchFamily="34" charset="0"/>
                <a:cs typeface="Calibri" panose="020F0502020204030204" pitchFamily="34" charset="0"/>
              </a:rPr>
              <a:t>SAMPLE PROGRAM ON EXCEPTION</a:t>
            </a:r>
            <a:endParaRPr lang="en-IN" sz="3200" b="1" dirty="0">
              <a:ln w="0"/>
              <a:latin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EA63CC66-CFB1-4E81-AE17-61EE1288E2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45683" y="1304990"/>
            <a:ext cx="4700631" cy="2448690"/>
          </a:xfrm>
        </p:spPr>
      </p:pic>
      <p:sp>
        <p:nvSpPr>
          <p:cNvPr id="7" name="TextBox 6">
            <a:extLst>
              <a:ext uri="{FF2B5EF4-FFF2-40B4-BE49-F238E27FC236}">
                <a16:creationId xmlns:a16="http://schemas.microsoft.com/office/drawing/2014/main" id="{19577CA4-4853-4B0D-8057-DDD42044AA4D}"/>
              </a:ext>
            </a:extLst>
          </p:cNvPr>
          <p:cNvSpPr txBox="1"/>
          <p:nvPr/>
        </p:nvSpPr>
        <p:spPr>
          <a:xfrm>
            <a:off x="838739" y="3995532"/>
            <a:ext cx="10514520"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 The error handling is done through the use of exceptions that are caught in try blocks and handled in except blocks.</a:t>
            </a:r>
          </a:p>
          <a:p>
            <a:pPr algn="just"/>
            <a:endParaRPr lang="en-US" sz="22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 If an error is encountered, a try block code execution is stopped and transferred down to the except block. In addition to using an except block after the try block, you can also use the finally block. </a:t>
            </a:r>
          </a:p>
          <a:p>
            <a:pPr marL="285750" indent="-285750" algn="jus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The code in the finally block will be executed regardless of whether an exception occurs.</a:t>
            </a:r>
          </a:p>
          <a:p>
            <a:pPr algn="just"/>
            <a:endParaRPr lang="en-US" sz="2200" dirty="0">
              <a:latin typeface="Calibri" panose="020F0502020204030204" pitchFamily="34" charset="0"/>
              <a:cs typeface="Calibri" panose="020F0502020204030204" pitchFamily="34" charset="0"/>
            </a:endParaRPr>
          </a:p>
          <a:p>
            <a:pPr algn="just"/>
            <a:endParaRPr lang="en-IN" sz="2200" dirty="0">
              <a:latin typeface="Calibri" panose="020F0502020204030204" pitchFamily="34" charset="0"/>
              <a:cs typeface="Calibri" panose="020F0502020204030204" pitchFamily="34" charset="0"/>
            </a:endParaRPr>
          </a:p>
        </p:txBody>
      </p:sp>
      <p:cxnSp>
        <p:nvCxnSpPr>
          <p:cNvPr id="8" name="Straight Connector 7">
            <a:extLst>
              <a:ext uri="{FF2B5EF4-FFF2-40B4-BE49-F238E27FC236}">
                <a16:creationId xmlns:a16="http://schemas.microsoft.com/office/drawing/2014/main" id="{25E05278-CEE9-456D-8F27-E651538AF86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50590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024401-C795-4E94-AEE8-FB36ECD31699}"/>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563"/>
          <a:stretch/>
        </p:blipFill>
        <p:spPr>
          <a:xfrm>
            <a:off x="3586804" y="1853948"/>
            <a:ext cx="5344459" cy="2124125"/>
          </a:xfrm>
        </p:spPr>
      </p:pic>
      <p:sp>
        <p:nvSpPr>
          <p:cNvPr id="5" name="Rectangle 4">
            <a:extLst>
              <a:ext uri="{FF2B5EF4-FFF2-40B4-BE49-F238E27FC236}">
                <a16:creationId xmlns:a16="http://schemas.microsoft.com/office/drawing/2014/main" id="{7A14F648-CC4F-475C-A2D3-E512649C3498}"/>
              </a:ext>
            </a:extLst>
          </p:cNvPr>
          <p:cNvSpPr/>
          <p:nvPr/>
        </p:nvSpPr>
        <p:spPr>
          <a:xfrm>
            <a:off x="1010478" y="478364"/>
            <a:ext cx="9964918" cy="584775"/>
          </a:xfrm>
          <a:prstGeom prst="rect">
            <a:avLst/>
          </a:prstGeom>
          <a:noFill/>
        </p:spPr>
        <p:txBody>
          <a:bodyPr wrap="square" lIns="91440" tIns="45720" rIns="91440" bIns="45720">
            <a:spAutoFit/>
          </a:bodyPr>
          <a:lstStyle/>
          <a:p>
            <a:pPr algn="ctr"/>
            <a:r>
              <a:rPr lang="en-US" sz="3200" b="1" cap="none" spc="0" dirty="0">
                <a:ln w="0"/>
                <a:latin typeface="Calibri" panose="020F0502020204030204" pitchFamily="34" charset="0"/>
                <a:cs typeface="Calibri" panose="020F0502020204030204" pitchFamily="34" charset="0"/>
              </a:rPr>
              <a:t>WITHOUT EXCEPTION HANDLING </a:t>
            </a:r>
            <a:endParaRPr lang="en-IN" sz="3200" b="1" cap="none" spc="0" dirty="0">
              <a:ln w="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7F8D675-31C5-462C-9EFA-191C86FA8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495" y="4324277"/>
            <a:ext cx="5065318" cy="1873996"/>
          </a:xfrm>
          <a:prstGeom prst="rect">
            <a:avLst/>
          </a:prstGeom>
        </p:spPr>
      </p:pic>
      <p:sp>
        <p:nvSpPr>
          <p:cNvPr id="10" name="Rectangle 9">
            <a:extLst>
              <a:ext uri="{FF2B5EF4-FFF2-40B4-BE49-F238E27FC236}">
                <a16:creationId xmlns:a16="http://schemas.microsoft.com/office/drawing/2014/main" id="{6421F3ED-ED81-48A8-BFEA-C126C35DD0F2}"/>
              </a:ext>
            </a:extLst>
          </p:cNvPr>
          <p:cNvSpPr/>
          <p:nvPr/>
        </p:nvSpPr>
        <p:spPr>
          <a:xfrm>
            <a:off x="6662100" y="5107343"/>
            <a:ext cx="4920300" cy="1107996"/>
          </a:xfrm>
          <a:prstGeom prst="rect">
            <a:avLst/>
          </a:prstGeom>
        </p:spPr>
        <p:txBody>
          <a:bodyPr wrap="square">
            <a:spAutoFit/>
          </a:bodyPr>
          <a:lstStyle/>
          <a:p>
            <a:r>
              <a:rPr lang="en-IN" sz="2200" dirty="0" err="1">
                <a:latin typeface="Calibri" panose="020F0502020204030204" pitchFamily="34" charset="0"/>
                <a:cs typeface="Calibri" panose="020F0502020204030204" pitchFamily="34" charset="0"/>
              </a:rPr>
              <a:t>ValueError</a:t>
            </a:r>
            <a:r>
              <a:rPr lang="en-IN" sz="2200" dirty="0">
                <a:latin typeface="Calibri" panose="020F0502020204030204" pitchFamily="34" charset="0"/>
                <a:cs typeface="Calibri" panose="020F0502020204030204" pitchFamily="34" charset="0"/>
              </a:rPr>
              <a:t> is an exception type. Let's see how we can use exception handling to fix the previous program </a:t>
            </a:r>
          </a:p>
        </p:txBody>
      </p:sp>
      <p:cxnSp>
        <p:nvCxnSpPr>
          <p:cNvPr id="8" name="Straight Connector 7">
            <a:extLst>
              <a:ext uri="{FF2B5EF4-FFF2-40B4-BE49-F238E27FC236}">
                <a16:creationId xmlns:a16="http://schemas.microsoft.com/office/drawing/2014/main" id="{3381A745-1DBA-4CF0-A4BF-49240FCA6CE7}"/>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5846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810409-0123-4ACC-B924-BAD1D372C210}"/>
              </a:ext>
            </a:extLst>
          </p:cNvPr>
          <p:cNvSpPr/>
          <p:nvPr/>
        </p:nvSpPr>
        <p:spPr>
          <a:xfrm>
            <a:off x="999823" y="341773"/>
            <a:ext cx="9869556" cy="584775"/>
          </a:xfrm>
          <a:prstGeom prst="rect">
            <a:avLst/>
          </a:prstGeom>
          <a:noFill/>
        </p:spPr>
        <p:txBody>
          <a:bodyPr wrap="square" lIns="91440" tIns="45720" rIns="91440" bIns="45720">
            <a:spAutoFit/>
          </a:bodyPr>
          <a:lstStyle/>
          <a:p>
            <a:pPr algn="ctr"/>
            <a:r>
              <a:rPr lang="en-US" sz="3200" b="1" cap="none" spc="0" dirty="0">
                <a:ln w="0"/>
                <a:latin typeface="Calibri" panose="020F0502020204030204" pitchFamily="34" charset="0"/>
                <a:cs typeface="Calibri" panose="020F0502020204030204" pitchFamily="34" charset="0"/>
              </a:rPr>
              <a:t>WITH EXCEPTION HANDLING</a:t>
            </a:r>
            <a:endParaRPr lang="en-IN" sz="3200" b="1" cap="none" spc="0" dirty="0">
              <a:ln w="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B9D460E-DA6C-457E-97CB-2E79AC904479}"/>
              </a:ext>
            </a:extLst>
          </p:cNvPr>
          <p:cNvPicPr>
            <a:picLocks noChangeAspect="1"/>
          </p:cNvPicPr>
          <p:nvPr/>
        </p:nvPicPr>
        <p:blipFill rotWithShape="1">
          <a:blip r:embed="rId2">
            <a:extLst>
              <a:ext uri="{28A0092B-C50C-407E-A947-70E740481C1C}">
                <a14:useLocalDpi xmlns:a14="http://schemas.microsoft.com/office/drawing/2010/main" val="0"/>
              </a:ext>
            </a:extLst>
          </a:blip>
          <a:srcRect l="7713" b="17973"/>
          <a:stretch/>
        </p:blipFill>
        <p:spPr>
          <a:xfrm>
            <a:off x="3299013" y="1640093"/>
            <a:ext cx="5980412" cy="2232660"/>
          </a:xfrm>
          <a:prstGeom prst="rect">
            <a:avLst/>
          </a:prstGeom>
        </p:spPr>
      </p:pic>
      <p:pic>
        <p:nvPicPr>
          <p:cNvPr id="11" name="Picture 10">
            <a:extLst>
              <a:ext uri="{FF2B5EF4-FFF2-40B4-BE49-F238E27FC236}">
                <a16:creationId xmlns:a16="http://schemas.microsoft.com/office/drawing/2014/main" id="{F4E94472-DC9C-4740-BCD0-F2558BBE1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682" y="4436862"/>
            <a:ext cx="5617497" cy="2004603"/>
          </a:xfrm>
          <a:prstGeom prst="rect">
            <a:avLst/>
          </a:prstGeom>
        </p:spPr>
      </p:pic>
      <p:sp>
        <p:nvSpPr>
          <p:cNvPr id="12" name="TextBox 11">
            <a:extLst>
              <a:ext uri="{FF2B5EF4-FFF2-40B4-BE49-F238E27FC236}">
                <a16:creationId xmlns:a16="http://schemas.microsoft.com/office/drawing/2014/main" id="{69D6580D-7A80-4B61-8B9F-F7E0AFA39BDC}"/>
              </a:ext>
            </a:extLst>
          </p:cNvPr>
          <p:cNvSpPr txBox="1"/>
          <p:nvPr/>
        </p:nvSpPr>
        <p:spPr>
          <a:xfrm>
            <a:off x="7559649" y="5711066"/>
            <a:ext cx="4462021" cy="769441"/>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Now the error which is raised is handled by exception block </a:t>
            </a:r>
            <a:endParaRPr lang="en-IN" sz="2200" dirty="0">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726E5836-A792-4EAC-9DE7-942F1BF07EDD}"/>
              </a:ext>
            </a:extLst>
          </p:cNvPr>
          <p:cNvCxnSpPr>
            <a:cxnSpLocks/>
          </p:cNvCxnSpPr>
          <p:nvPr/>
        </p:nvCxnSpPr>
        <p:spPr>
          <a:xfrm>
            <a:off x="904461" y="887496"/>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8089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9C63CB-5D53-42AB-9AE8-D627ED90D03C}"/>
              </a:ext>
            </a:extLst>
          </p:cNvPr>
          <p:cNvSpPr/>
          <p:nvPr/>
        </p:nvSpPr>
        <p:spPr>
          <a:xfrm>
            <a:off x="838080" y="1305342"/>
            <a:ext cx="7312107" cy="2123658"/>
          </a:xfrm>
          <a:prstGeom prst="rect">
            <a:avLst/>
          </a:prstGeom>
        </p:spPr>
        <p:txBody>
          <a:bodyPr wrap="square">
            <a:spAutoFit/>
          </a:bodyPr>
          <a:lstStyle/>
          <a:p>
            <a:r>
              <a:rPr lang="en-US" sz="2200" b="1" dirty="0">
                <a:solidFill>
                  <a:srgbClr val="3A3A3A"/>
                </a:solidFill>
                <a:latin typeface="Calibri" panose="020F0502020204030204" pitchFamily="34" charset="0"/>
                <a:cs typeface="Calibri" panose="020F0502020204030204" pitchFamily="34" charset="0"/>
              </a:rPr>
              <a:t>When will the else part of try-except-else be executed?</a:t>
            </a:r>
          </a:p>
          <a:p>
            <a:br>
              <a:rPr lang="en-US" sz="2200" b="1"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a) always</a:t>
            </a:r>
            <a:br>
              <a:rPr lang="en-US" sz="2200"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b) when an exception occurs</a:t>
            </a:r>
            <a:br>
              <a:rPr lang="en-US" sz="2200"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c) when no exception occurs</a:t>
            </a:r>
            <a:br>
              <a:rPr lang="en-US" sz="2200" dirty="0">
                <a:latin typeface="Calibri" panose="020F0502020204030204" pitchFamily="34" charset="0"/>
                <a:cs typeface="Calibri" panose="020F0502020204030204" pitchFamily="34" charset="0"/>
              </a:rPr>
            </a:br>
            <a:r>
              <a:rPr lang="en-US" sz="2200" dirty="0">
                <a:solidFill>
                  <a:srgbClr val="3A3A3A"/>
                </a:solidFill>
                <a:latin typeface="Calibri" panose="020F0502020204030204" pitchFamily="34" charset="0"/>
                <a:cs typeface="Calibri" panose="020F0502020204030204" pitchFamily="34" charset="0"/>
              </a:rPr>
              <a:t>d) when an exception occurs in to except block</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104BF2E7-AA2C-4893-9A4E-AE3E5F6581BF}"/>
              </a:ext>
            </a:extLst>
          </p:cNvPr>
          <p:cNvSpPr/>
          <p:nvPr/>
        </p:nvSpPr>
        <p:spPr>
          <a:xfrm>
            <a:off x="7431081" y="4207187"/>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E6BBE56D-6149-45CD-A764-39346774ECDF}"/>
              </a:ext>
            </a:extLst>
          </p:cNvPr>
          <p:cNvSpPr/>
          <p:nvPr/>
        </p:nvSpPr>
        <p:spPr>
          <a:xfrm>
            <a:off x="838080" y="41967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3B0DF660-3C88-4CFB-BA76-780319C98A98}"/>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208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741F59-B111-425B-8C47-F3AC7B84DE2E}"/>
              </a:ext>
            </a:extLst>
          </p:cNvPr>
          <p:cNvSpPr/>
          <p:nvPr/>
        </p:nvSpPr>
        <p:spPr>
          <a:xfrm>
            <a:off x="936928" y="1134757"/>
            <a:ext cx="7472313" cy="449353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Is the following Python code valid?</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try:</a:t>
            </a:r>
          </a:p>
          <a:p>
            <a:r>
              <a:rPr lang="en-US" sz="2200" dirty="0">
                <a:latin typeface="Calibri" panose="020F0502020204030204" pitchFamily="34" charset="0"/>
                <a:cs typeface="Calibri" panose="020F0502020204030204" pitchFamily="34" charset="0"/>
              </a:rPr>
              <a:t>    # Do something</a:t>
            </a:r>
          </a:p>
          <a:p>
            <a:r>
              <a:rPr lang="en-US" sz="2200" dirty="0">
                <a:latin typeface="Calibri" panose="020F0502020204030204" pitchFamily="34" charset="0"/>
                <a:cs typeface="Calibri" panose="020F0502020204030204" pitchFamily="34" charset="0"/>
              </a:rPr>
              <a:t>except:</a:t>
            </a:r>
          </a:p>
          <a:p>
            <a:r>
              <a:rPr lang="en-US" sz="2200" dirty="0">
                <a:latin typeface="Calibri" panose="020F0502020204030204" pitchFamily="34" charset="0"/>
                <a:cs typeface="Calibri" panose="020F0502020204030204" pitchFamily="34" charset="0"/>
              </a:rPr>
              <a:t>    # Do something</a:t>
            </a:r>
          </a:p>
          <a:p>
            <a:r>
              <a:rPr lang="en-US" sz="2200" dirty="0">
                <a:latin typeface="Calibri" panose="020F0502020204030204" pitchFamily="34" charset="0"/>
                <a:cs typeface="Calibri" panose="020F0502020204030204" pitchFamily="34" charset="0"/>
              </a:rPr>
              <a:t>finally:</a:t>
            </a:r>
          </a:p>
          <a:p>
            <a:r>
              <a:rPr lang="en-US" sz="2200" dirty="0">
                <a:latin typeface="Calibri" panose="020F0502020204030204" pitchFamily="34" charset="0"/>
                <a:cs typeface="Calibri" panose="020F0502020204030204" pitchFamily="34" charset="0"/>
              </a:rPr>
              <a:t>    # Do something</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no, there is no such thing as finally</a:t>
            </a:r>
          </a:p>
          <a:p>
            <a:r>
              <a:rPr lang="en-US" sz="2200" dirty="0">
                <a:latin typeface="Calibri" panose="020F0502020204030204" pitchFamily="34" charset="0"/>
                <a:cs typeface="Calibri" panose="020F0502020204030204" pitchFamily="34" charset="0"/>
              </a:rPr>
              <a:t>b) no, finally cannot be used with except</a:t>
            </a:r>
          </a:p>
          <a:p>
            <a:r>
              <a:rPr lang="en-US" sz="2200" dirty="0">
                <a:latin typeface="Calibri" panose="020F0502020204030204" pitchFamily="34" charset="0"/>
                <a:cs typeface="Calibri" panose="020F0502020204030204" pitchFamily="34" charset="0"/>
              </a:rPr>
              <a:t>c) no, finally must come before except</a:t>
            </a:r>
          </a:p>
          <a:p>
            <a:r>
              <a:rPr lang="en-US" sz="2200" dirty="0">
                <a:latin typeface="Calibri" panose="020F0502020204030204" pitchFamily="34" charset="0"/>
                <a:cs typeface="Calibri" panose="020F0502020204030204" pitchFamily="34" charset="0"/>
              </a:rPr>
              <a:t>d) yes</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735B984A-0FB5-40AA-BEC4-F82595896ED9}"/>
              </a:ext>
            </a:extLst>
          </p:cNvPr>
          <p:cNvSpPr/>
          <p:nvPr/>
        </p:nvSpPr>
        <p:spPr>
          <a:xfrm>
            <a:off x="7762775" y="3952500"/>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b</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736C004E-AC10-4541-B0BE-71CD0FDB6422}"/>
              </a:ext>
            </a:extLst>
          </p:cNvPr>
          <p:cNvSpPr/>
          <p:nvPr/>
        </p:nvSpPr>
        <p:spPr>
          <a:xfrm>
            <a:off x="838080" y="41967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6C906A86-D29F-4540-924C-D6AFD8FCFBCD}"/>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308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35FC3-AFF0-4468-B4FA-AF496E691902}"/>
              </a:ext>
            </a:extLst>
          </p:cNvPr>
          <p:cNvSpPr/>
          <p:nvPr/>
        </p:nvSpPr>
        <p:spPr>
          <a:xfrm>
            <a:off x="758494" y="1261867"/>
            <a:ext cx="9192330" cy="212365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Can one block of except statements handle multiple exception?</a:t>
            </a:r>
          </a:p>
          <a:p>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a) yes, like except </a:t>
            </a:r>
            <a:r>
              <a:rPr lang="en-US" sz="2200" dirty="0" err="1">
                <a:latin typeface="Calibri" panose="020F0502020204030204" pitchFamily="34" charset="0"/>
                <a:cs typeface="Calibri" panose="020F0502020204030204" pitchFamily="34" charset="0"/>
              </a:rPr>
              <a:t>TypeError</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SyntaxError</a:t>
            </a:r>
            <a:r>
              <a:rPr lang="en-US" sz="2200" dirty="0">
                <a:latin typeface="Calibri" panose="020F0502020204030204" pitchFamily="34" charset="0"/>
                <a:cs typeface="Calibri" panose="020F0502020204030204" pitchFamily="34" charset="0"/>
              </a:rPr>
              <a:t> [,…]</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b) yes, like except [</a:t>
            </a:r>
            <a:r>
              <a:rPr lang="en-US" sz="2200" dirty="0" err="1">
                <a:latin typeface="Calibri" panose="020F0502020204030204" pitchFamily="34" charset="0"/>
                <a:cs typeface="Calibri" panose="020F0502020204030204" pitchFamily="34" charset="0"/>
              </a:rPr>
              <a:t>TypeError</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SyntaxError</a:t>
            </a:r>
            <a:r>
              <a:rPr lang="en-US" sz="2200" dirty="0">
                <a:latin typeface="Calibri" panose="020F0502020204030204" pitchFamily="34" charset="0"/>
                <a:cs typeface="Calibri" panose="020F0502020204030204" pitchFamily="34" charset="0"/>
              </a:rPr>
              <a:t>]</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c) no</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 none of the mentioned</a:t>
            </a:r>
            <a:endParaRPr lang="en-IN" sz="2200" dirty="0">
              <a:latin typeface="Calibri" panose="020F0502020204030204" pitchFamily="34" charset="0"/>
              <a:cs typeface="Calibri" panose="020F0502020204030204" pitchFamily="34" charset="0"/>
            </a:endParaRPr>
          </a:p>
        </p:txBody>
      </p:sp>
      <p:sp>
        <p:nvSpPr>
          <p:cNvPr id="4" name="Google Shape;290;p63">
            <a:extLst>
              <a:ext uri="{FF2B5EF4-FFF2-40B4-BE49-F238E27FC236}">
                <a16:creationId xmlns:a16="http://schemas.microsoft.com/office/drawing/2014/main" id="{9AC3BD04-E636-43AA-AF46-761CCCD61801}"/>
              </a:ext>
            </a:extLst>
          </p:cNvPr>
          <p:cNvSpPr/>
          <p:nvPr/>
        </p:nvSpPr>
        <p:spPr>
          <a:xfrm>
            <a:off x="6597363" y="4153399"/>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Arial"/>
                <a:ea typeface="Arial"/>
                <a:cs typeface="Arial"/>
                <a:sym typeface="Arial"/>
              </a:rPr>
              <a:t>a</a:t>
            </a:r>
            <a:endParaRPr sz="1800" b="1" dirty="0">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8D1565EC-AAAB-4CBC-9774-CFCFFA3605B6}"/>
              </a:ext>
            </a:extLst>
          </p:cNvPr>
          <p:cNvSpPr/>
          <p:nvPr/>
        </p:nvSpPr>
        <p:spPr>
          <a:xfrm>
            <a:off x="838080" y="428206"/>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26F52E23-1059-4C8E-A0E4-AAC7BA80C8F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2767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B4949A-6A42-468C-9855-E94961199ADD}"/>
              </a:ext>
            </a:extLst>
          </p:cNvPr>
          <p:cNvSpPr/>
          <p:nvPr/>
        </p:nvSpPr>
        <p:spPr>
          <a:xfrm>
            <a:off x="838080" y="1228397"/>
            <a:ext cx="7497502" cy="4832092"/>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will be the output of the following Python code?</a:t>
            </a:r>
          </a:p>
          <a:p>
            <a:endParaRPr lang="en-US" sz="22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try:</a:t>
            </a:r>
          </a:p>
          <a:p>
            <a:r>
              <a:rPr lang="en-US" sz="2200" dirty="0">
                <a:latin typeface="Calibri" panose="020F0502020204030204" pitchFamily="34" charset="0"/>
                <a:cs typeface="Calibri" panose="020F0502020204030204" pitchFamily="34" charset="0"/>
              </a:rPr>
              <a:t>    if '1' != 1:</a:t>
            </a:r>
          </a:p>
          <a:p>
            <a:r>
              <a:rPr lang="en-US" sz="2200" dirty="0">
                <a:latin typeface="Calibri" panose="020F0502020204030204" pitchFamily="34" charset="0"/>
                <a:cs typeface="Calibri" panose="020F0502020204030204" pitchFamily="34" charset="0"/>
              </a:rPr>
              <a:t>        raise "</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else:</a:t>
            </a:r>
          </a:p>
          <a:p>
            <a:r>
              <a:rPr lang="en-US" sz="2200" dirty="0">
                <a:latin typeface="Calibri" panose="020F0502020204030204" pitchFamily="34" charset="0"/>
                <a:cs typeface="Calibri" panose="020F0502020204030204" pitchFamily="34" charset="0"/>
              </a:rPr>
              <a:t>        print("</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 has not occurred")</a:t>
            </a:r>
          </a:p>
          <a:p>
            <a:r>
              <a:rPr lang="en-US" sz="2200" dirty="0">
                <a:latin typeface="Calibri" panose="020F0502020204030204" pitchFamily="34" charset="0"/>
                <a:cs typeface="Calibri" panose="020F0502020204030204" pitchFamily="34" charset="0"/>
              </a:rPr>
              <a:t>except "</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a:t>
            </a:r>
          </a:p>
          <a:p>
            <a:r>
              <a:rPr lang="en-US" sz="2200" dirty="0">
                <a:latin typeface="Calibri" panose="020F0502020204030204" pitchFamily="34" charset="0"/>
                <a:cs typeface="Calibri" panose="020F0502020204030204" pitchFamily="34" charset="0"/>
              </a:rPr>
              <a:t>    print ("</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 has occurred")</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 has occurred</a:t>
            </a:r>
          </a:p>
          <a:p>
            <a:r>
              <a:rPr lang="en-US" sz="2200" dirty="0">
                <a:latin typeface="Calibri" panose="020F0502020204030204" pitchFamily="34" charset="0"/>
                <a:cs typeface="Calibri" panose="020F0502020204030204" pitchFamily="34" charset="0"/>
              </a:rPr>
              <a:t>b) </a:t>
            </a:r>
            <a:r>
              <a:rPr lang="en-US" sz="2200" dirty="0" err="1">
                <a:latin typeface="Calibri" panose="020F0502020204030204" pitchFamily="34" charset="0"/>
                <a:cs typeface="Calibri" panose="020F0502020204030204" pitchFamily="34" charset="0"/>
              </a:rPr>
              <a:t>someError</a:t>
            </a:r>
            <a:r>
              <a:rPr lang="en-US" sz="2200" dirty="0">
                <a:latin typeface="Calibri" panose="020F0502020204030204" pitchFamily="34" charset="0"/>
                <a:cs typeface="Calibri" panose="020F0502020204030204" pitchFamily="34" charset="0"/>
              </a:rPr>
              <a:t> has not occurred</a:t>
            </a:r>
          </a:p>
          <a:p>
            <a:r>
              <a:rPr lang="en-US" sz="2200" dirty="0">
                <a:latin typeface="Calibri" panose="020F0502020204030204" pitchFamily="34" charset="0"/>
                <a:cs typeface="Calibri" panose="020F0502020204030204" pitchFamily="34" charset="0"/>
              </a:rPr>
              <a:t>c) invalid code</a:t>
            </a:r>
          </a:p>
          <a:p>
            <a:r>
              <a:rPr lang="en-US" sz="2200" dirty="0">
                <a:latin typeface="Calibri" panose="020F0502020204030204" pitchFamily="34" charset="0"/>
                <a:cs typeface="Calibri" panose="020F0502020204030204" pitchFamily="34" charset="0"/>
              </a:rPr>
              <a:t>d) none of the mentioned</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A8E340E9-579E-4905-B124-5E1D68D98F19}"/>
              </a:ext>
            </a:extLst>
          </p:cNvPr>
          <p:cNvSpPr/>
          <p:nvPr/>
        </p:nvSpPr>
        <p:spPr>
          <a:xfrm>
            <a:off x="7538657" y="4041184"/>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7C68B82E-35AA-4753-95B5-4E1C1C6512FF}"/>
              </a:ext>
            </a:extLst>
          </p:cNvPr>
          <p:cNvSpPr/>
          <p:nvPr/>
        </p:nvSpPr>
        <p:spPr>
          <a:xfrm>
            <a:off x="838080" y="453861"/>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782D13FF-2DE9-4AE7-AFC1-F878936294A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1889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A17253-F829-4F85-83EB-FB6BEA4A56D5}"/>
              </a:ext>
            </a:extLst>
          </p:cNvPr>
          <p:cNvSpPr/>
          <p:nvPr/>
        </p:nvSpPr>
        <p:spPr>
          <a:xfrm>
            <a:off x="833014" y="1279051"/>
            <a:ext cx="6793583" cy="4832092"/>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What will be the output of the following Python code?</a:t>
            </a:r>
          </a:p>
          <a:p>
            <a:endParaRPr lang="en-US" sz="22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def a():</a:t>
            </a:r>
          </a:p>
          <a:p>
            <a:r>
              <a:rPr lang="en-US" sz="2200" dirty="0">
                <a:latin typeface="Calibri" panose="020F0502020204030204" pitchFamily="34" charset="0"/>
                <a:cs typeface="Calibri" panose="020F0502020204030204" pitchFamily="34" charset="0"/>
              </a:rPr>
              <a:t>    try:</a:t>
            </a:r>
          </a:p>
          <a:p>
            <a:r>
              <a:rPr lang="en-US" sz="2200" dirty="0">
                <a:latin typeface="Calibri" panose="020F0502020204030204" pitchFamily="34" charset="0"/>
                <a:cs typeface="Calibri" panose="020F0502020204030204" pitchFamily="34" charset="0"/>
              </a:rPr>
              <a:t>        f(x, 4)</a:t>
            </a:r>
          </a:p>
          <a:p>
            <a:r>
              <a:rPr lang="en-US" sz="2200" dirty="0">
                <a:latin typeface="Calibri" panose="020F0502020204030204" pitchFamily="34" charset="0"/>
                <a:cs typeface="Calibri" panose="020F0502020204030204" pitchFamily="34" charset="0"/>
              </a:rPr>
              <a:t>    finally:</a:t>
            </a:r>
          </a:p>
          <a:p>
            <a:r>
              <a:rPr lang="en-US" sz="2200" dirty="0">
                <a:latin typeface="Calibri" panose="020F0502020204030204" pitchFamily="34" charset="0"/>
                <a:cs typeface="Calibri" panose="020F0502020204030204" pitchFamily="34" charset="0"/>
              </a:rPr>
              <a:t>        print('after f')</a:t>
            </a:r>
          </a:p>
          <a:p>
            <a:r>
              <a:rPr lang="en-US" sz="2200" dirty="0">
                <a:latin typeface="Calibri" panose="020F0502020204030204" pitchFamily="34" charset="0"/>
                <a:cs typeface="Calibri" panose="020F0502020204030204" pitchFamily="34" charset="0"/>
              </a:rPr>
              <a:t>    print('after f?’)</a:t>
            </a:r>
          </a:p>
          <a:p>
            <a:r>
              <a:rPr lang="en-US" sz="2200" dirty="0">
                <a:latin typeface="Calibri" panose="020F0502020204030204" pitchFamily="34" charset="0"/>
                <a:cs typeface="Calibri" panose="020F0502020204030204" pitchFamily="34" charset="0"/>
              </a:rPr>
              <a:t>a()</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a) No output</a:t>
            </a:r>
          </a:p>
          <a:p>
            <a:r>
              <a:rPr lang="en-US" sz="2200" dirty="0">
                <a:latin typeface="Calibri" panose="020F0502020204030204" pitchFamily="34" charset="0"/>
                <a:cs typeface="Calibri" panose="020F0502020204030204" pitchFamily="34" charset="0"/>
              </a:rPr>
              <a:t>b) after f?</a:t>
            </a:r>
          </a:p>
          <a:p>
            <a:r>
              <a:rPr lang="en-US" sz="2200" dirty="0">
                <a:latin typeface="Calibri" panose="020F0502020204030204" pitchFamily="34" charset="0"/>
                <a:cs typeface="Calibri" panose="020F0502020204030204" pitchFamily="34" charset="0"/>
              </a:rPr>
              <a:t>c) error</a:t>
            </a:r>
          </a:p>
          <a:p>
            <a:r>
              <a:rPr lang="en-US" sz="2200" dirty="0">
                <a:latin typeface="Calibri" panose="020F0502020204030204" pitchFamily="34" charset="0"/>
                <a:cs typeface="Calibri" panose="020F0502020204030204" pitchFamily="34" charset="0"/>
              </a:rPr>
              <a:t>d) after f</a:t>
            </a:r>
            <a:endParaRPr lang="en-IN" sz="2200" dirty="0">
              <a:latin typeface="Calibri" panose="020F0502020204030204" pitchFamily="34" charset="0"/>
              <a:cs typeface="Calibri" panose="020F0502020204030204" pitchFamily="34" charset="0"/>
            </a:endParaRPr>
          </a:p>
        </p:txBody>
      </p:sp>
      <p:sp>
        <p:nvSpPr>
          <p:cNvPr id="5" name="Google Shape;290;p63">
            <a:extLst>
              <a:ext uri="{FF2B5EF4-FFF2-40B4-BE49-F238E27FC236}">
                <a16:creationId xmlns:a16="http://schemas.microsoft.com/office/drawing/2014/main" id="{A13AEA8D-057F-498F-952D-CED07E8DE683}"/>
              </a:ext>
            </a:extLst>
          </p:cNvPr>
          <p:cNvSpPr/>
          <p:nvPr/>
        </p:nvSpPr>
        <p:spPr>
          <a:xfrm>
            <a:off x="6946987" y="4041184"/>
            <a:ext cx="3062514" cy="1770743"/>
          </a:xfrm>
          <a:prstGeom prst="irregularSeal2">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c</a:t>
            </a:r>
            <a:endParaRPr sz="1800" b="1" dirty="0">
              <a:solidFill>
                <a:schemeClr val="dk1"/>
              </a:solidFill>
              <a:latin typeface="Arial"/>
              <a:ea typeface="Arial"/>
              <a:cs typeface="Arial"/>
              <a:sym typeface="Arial"/>
            </a:endParaRPr>
          </a:p>
        </p:txBody>
      </p:sp>
      <p:sp>
        <p:nvSpPr>
          <p:cNvPr id="7" name="Rectangle 6">
            <a:extLst>
              <a:ext uri="{FF2B5EF4-FFF2-40B4-BE49-F238E27FC236}">
                <a16:creationId xmlns:a16="http://schemas.microsoft.com/office/drawing/2014/main" id="{AE235562-1622-4244-9C3C-6E472455BA19}"/>
              </a:ext>
            </a:extLst>
          </p:cNvPr>
          <p:cNvSpPr/>
          <p:nvPr/>
        </p:nvSpPr>
        <p:spPr>
          <a:xfrm>
            <a:off x="838080" y="40830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WHAT IS THE OUTPUT</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8" name="Straight Connector 7">
            <a:extLst>
              <a:ext uri="{FF2B5EF4-FFF2-40B4-BE49-F238E27FC236}">
                <a16:creationId xmlns:a16="http://schemas.microsoft.com/office/drawing/2014/main" id="{89FB0E4C-72C2-4EF0-BACA-2D079CC69526}"/>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7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ACC8C-02F7-4842-8435-AE4EEAB0B1B2}"/>
              </a:ext>
            </a:extLst>
          </p:cNvPr>
          <p:cNvSpPr txBox="1"/>
          <p:nvPr/>
        </p:nvSpPr>
        <p:spPr>
          <a:xfrm>
            <a:off x="758494" y="601999"/>
            <a:ext cx="99649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CLASS</a:t>
            </a:r>
            <a:endParaRPr lang="en-IN" sz="3200" b="1" dirty="0">
              <a:ln w="0"/>
              <a:latin typeface="Calibri" panose="020F0502020204030204" pitchFamily="34"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A45F9470-D59E-4508-A2AF-6D2E8F8F9AD5}"/>
              </a:ext>
            </a:extLst>
          </p:cNvPr>
          <p:cNvGraphicFramePr/>
          <p:nvPr>
            <p:extLst>
              <p:ext uri="{D42A27DB-BD31-4B8C-83A1-F6EECF244321}">
                <p14:modId xmlns:p14="http://schemas.microsoft.com/office/powerpoint/2010/main" val="2392465406"/>
              </p:ext>
            </p:extLst>
          </p:nvPr>
        </p:nvGraphicFramePr>
        <p:xfrm>
          <a:off x="1896167" y="1788615"/>
          <a:ext cx="8144303" cy="4850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72CEEA7C-A78D-44E9-B376-3B7948BABE08}"/>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3796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B3E177CD-B821-489B-AED4-E24164C89E20}"/>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C8CDDABE-0BFA-49A5-B5E1-65E513F7FF51}"/>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kern="1200" dirty="0">
                <a:solidFill>
                  <a:schemeClr val="tx1"/>
                </a:solidFill>
                <a:latin typeface="Calibri" panose="020F0502020204030204" pitchFamily="34" charset="0"/>
                <a:ea typeface="+mj-ea"/>
                <a:cs typeface="Calibri" panose="020F0502020204030204" pitchFamily="34" charset="0"/>
              </a:rPr>
              <a:t>SUMMARY</a:t>
            </a:r>
          </a:p>
        </p:txBody>
      </p:sp>
      <p:graphicFrame>
        <p:nvGraphicFramePr>
          <p:cNvPr id="4" name="Diagram 3">
            <a:extLst>
              <a:ext uri="{FF2B5EF4-FFF2-40B4-BE49-F238E27FC236}">
                <a16:creationId xmlns:a16="http://schemas.microsoft.com/office/drawing/2014/main" id="{40FDD31C-1D9E-4FA8-8B51-63013BD37227}"/>
              </a:ext>
            </a:extLst>
          </p:cNvPr>
          <p:cNvGraphicFramePr/>
          <p:nvPr>
            <p:extLst>
              <p:ext uri="{D42A27DB-BD31-4B8C-83A1-F6EECF244321}">
                <p14:modId xmlns:p14="http://schemas.microsoft.com/office/powerpoint/2010/main" val="3687598657"/>
              </p:ext>
            </p:extLst>
          </p:nvPr>
        </p:nvGraphicFramePr>
        <p:xfrm>
          <a:off x="2992235" y="2456329"/>
          <a:ext cx="7246115" cy="3424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7415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B3E177CD-B821-489B-AED4-E24164C89E20}"/>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C8CDDABE-0BFA-49A5-B5E1-65E513F7FF51}"/>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PRACTICE CODING</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pic>
        <p:nvPicPr>
          <p:cNvPr id="7" name="Picture 6" descr="A close up of a sign&#10;&#10;Description automatically generated">
            <a:extLst>
              <a:ext uri="{FF2B5EF4-FFF2-40B4-BE49-F238E27FC236}">
                <a16:creationId xmlns:a16="http://schemas.microsoft.com/office/drawing/2014/main" id="{85A96C99-0A45-4CB1-A439-9A2906E92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646" y="1954864"/>
            <a:ext cx="7530752" cy="4236048"/>
          </a:xfrm>
          <a:prstGeom prst="rect">
            <a:avLst/>
          </a:prstGeom>
        </p:spPr>
      </p:pic>
    </p:spTree>
    <p:extLst>
      <p:ext uri="{BB962C8B-B14F-4D97-AF65-F5344CB8AC3E}">
        <p14:creationId xmlns:p14="http://schemas.microsoft.com/office/powerpoint/2010/main" val="1271646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49E448E-B69D-40BD-83C7-836F435E24B4}"/>
              </a:ext>
            </a:extLst>
          </p:cNvPr>
          <p:cNvCxnSpPr>
            <a:cxnSpLocks/>
          </p:cNvCxnSpPr>
          <p:nvPr/>
        </p:nvCxnSpPr>
        <p:spPr>
          <a:xfrm>
            <a:off x="838080" y="1217078"/>
            <a:ext cx="9964918" cy="17066"/>
          </a:xfrm>
          <a:prstGeom prst="line">
            <a:avLst/>
          </a:prstGeom>
          <a:ln w="25400"/>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46F57DD2-6D2B-4118-A554-1D545C763979}"/>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kern="1200" dirty="0">
                <a:solidFill>
                  <a:schemeClr val="tx1"/>
                </a:solidFill>
                <a:latin typeface="Calibri" panose="020F0502020204030204" pitchFamily="34" charset="0"/>
                <a:ea typeface="+mj-ea"/>
                <a:cs typeface="Calibri" panose="020F0502020204030204" pitchFamily="34" charset="0"/>
              </a:rPr>
              <a:t>ANY QUERIES?</a:t>
            </a:r>
          </a:p>
        </p:txBody>
      </p:sp>
      <p:pic>
        <p:nvPicPr>
          <p:cNvPr id="5" name="Picture 4" descr="A picture containing indoor, man, table, sitting&#10;&#10;Description automatically generated">
            <a:extLst>
              <a:ext uri="{FF2B5EF4-FFF2-40B4-BE49-F238E27FC236}">
                <a16:creationId xmlns:a16="http://schemas.microsoft.com/office/drawing/2014/main" id="{BD2AE1DB-C591-4784-ADE8-20DF14253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660" y="1538827"/>
            <a:ext cx="6947947" cy="5037262"/>
          </a:xfrm>
          <a:prstGeom prst="rect">
            <a:avLst/>
          </a:prstGeom>
        </p:spPr>
      </p:pic>
    </p:spTree>
    <p:extLst>
      <p:ext uri="{BB962C8B-B14F-4D97-AF65-F5344CB8AC3E}">
        <p14:creationId xmlns:p14="http://schemas.microsoft.com/office/powerpoint/2010/main" val="1206892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B3E177CD-B821-489B-AED4-E24164C89E20}"/>
              </a:ext>
            </a:extLst>
          </p:cNvPr>
          <p:cNvCxnSpPr>
            <a:cxnSpLocks/>
          </p:cNvCxnSpPr>
          <p:nvPr/>
        </p:nvCxnSpPr>
        <p:spPr>
          <a:xfrm>
            <a:off x="838200" y="1186774"/>
            <a:ext cx="9964918" cy="17066"/>
          </a:xfrm>
          <a:prstGeom prst="line">
            <a:avLst/>
          </a:prstGeom>
          <a:effectLst/>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C8CDDABE-0BFA-49A5-B5E1-65E513F7FF51}"/>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POST TRAINING - DOUBTS</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pic>
        <p:nvPicPr>
          <p:cNvPr id="4" name="Google Shape;73;p16">
            <a:extLst>
              <a:ext uri="{FF2B5EF4-FFF2-40B4-BE49-F238E27FC236}">
                <a16:creationId xmlns:a16="http://schemas.microsoft.com/office/drawing/2014/main" id="{85AE661B-FF57-4415-8E5C-4822D3A45618}"/>
              </a:ext>
            </a:extLst>
          </p:cNvPr>
          <p:cNvPicPr preferRelativeResize="0"/>
          <p:nvPr/>
        </p:nvPicPr>
        <p:blipFill>
          <a:blip r:embed="rId3">
            <a:alphaModFix/>
          </a:blip>
          <a:stretch>
            <a:fillRect/>
          </a:stretch>
        </p:blipFill>
        <p:spPr>
          <a:xfrm>
            <a:off x="2044266" y="3244774"/>
            <a:ext cx="3106800" cy="1747575"/>
          </a:xfrm>
          <a:prstGeom prst="rect">
            <a:avLst/>
          </a:prstGeom>
          <a:noFill/>
          <a:ln>
            <a:noFill/>
          </a:ln>
        </p:spPr>
      </p:pic>
      <p:pic>
        <p:nvPicPr>
          <p:cNvPr id="6" name="Google Shape;74;p16">
            <a:extLst>
              <a:ext uri="{FF2B5EF4-FFF2-40B4-BE49-F238E27FC236}">
                <a16:creationId xmlns:a16="http://schemas.microsoft.com/office/drawing/2014/main" id="{A445B31D-13B3-41C0-98A7-A63B887D1297}"/>
              </a:ext>
            </a:extLst>
          </p:cNvPr>
          <p:cNvPicPr preferRelativeResize="0"/>
          <p:nvPr/>
        </p:nvPicPr>
        <p:blipFill>
          <a:blip r:embed="rId4">
            <a:alphaModFix/>
          </a:blip>
          <a:stretch>
            <a:fillRect/>
          </a:stretch>
        </p:blipFill>
        <p:spPr>
          <a:xfrm>
            <a:off x="6709816" y="2281749"/>
            <a:ext cx="3028625" cy="3028625"/>
          </a:xfrm>
          <a:prstGeom prst="rect">
            <a:avLst/>
          </a:prstGeom>
          <a:noFill/>
          <a:ln>
            <a:noFill/>
          </a:ln>
        </p:spPr>
      </p:pic>
      <p:sp>
        <p:nvSpPr>
          <p:cNvPr id="8" name="Google Shape;75;p16">
            <a:extLst>
              <a:ext uri="{FF2B5EF4-FFF2-40B4-BE49-F238E27FC236}">
                <a16:creationId xmlns:a16="http://schemas.microsoft.com/office/drawing/2014/main" id="{CE12ED89-5360-44B4-AAD0-69D4D0F2FE8F}"/>
              </a:ext>
            </a:extLst>
          </p:cNvPr>
          <p:cNvSpPr txBox="1"/>
          <p:nvPr/>
        </p:nvSpPr>
        <p:spPr>
          <a:xfrm>
            <a:off x="5650541" y="3899261"/>
            <a:ext cx="5598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t>OR</a:t>
            </a:r>
            <a:r>
              <a:rPr lang="en-GB" dirty="0"/>
              <a:t>	</a:t>
            </a:r>
            <a:endParaRPr dirty="0"/>
          </a:p>
        </p:txBody>
      </p:sp>
      <p:sp>
        <p:nvSpPr>
          <p:cNvPr id="10" name="Google Shape;76;p16">
            <a:extLst>
              <a:ext uri="{FF2B5EF4-FFF2-40B4-BE49-F238E27FC236}">
                <a16:creationId xmlns:a16="http://schemas.microsoft.com/office/drawing/2014/main" id="{0981A4E5-AB82-480C-AE7B-4A64D6C7829A}"/>
              </a:ext>
            </a:extLst>
          </p:cNvPr>
          <p:cNvSpPr txBox="1"/>
          <p:nvPr/>
        </p:nvSpPr>
        <p:spPr>
          <a:xfrm>
            <a:off x="6890366" y="5263924"/>
            <a:ext cx="2678100" cy="47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Scan this QR code and say “Hi”</a:t>
            </a:r>
            <a:endParaRPr/>
          </a:p>
        </p:txBody>
      </p:sp>
    </p:spTree>
    <p:extLst>
      <p:ext uri="{BB962C8B-B14F-4D97-AF65-F5344CB8AC3E}">
        <p14:creationId xmlns:p14="http://schemas.microsoft.com/office/powerpoint/2010/main" val="4214582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F57DD2-6D2B-4118-A554-1D545C763979}"/>
              </a:ext>
            </a:extLst>
          </p:cNvPr>
          <p:cNvSpPr/>
          <p:nvPr/>
        </p:nvSpPr>
        <p:spPr>
          <a:xfrm>
            <a:off x="838080" y="577440"/>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ct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KEEP WAITING FOR NEXT SESSION</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pic>
        <p:nvPicPr>
          <p:cNvPr id="8" name="Picture 7">
            <a:extLst>
              <a:ext uri="{FF2B5EF4-FFF2-40B4-BE49-F238E27FC236}">
                <a16:creationId xmlns:a16="http://schemas.microsoft.com/office/drawing/2014/main" id="{F938182F-E817-402D-B8CB-1917D9FD5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238" y="1840890"/>
            <a:ext cx="4547523" cy="4547523"/>
          </a:xfrm>
          <a:prstGeom prst="rect">
            <a:avLst/>
          </a:prstGeom>
        </p:spPr>
      </p:pic>
      <p:cxnSp>
        <p:nvCxnSpPr>
          <p:cNvPr id="7" name="Straight Connector 6">
            <a:extLst>
              <a:ext uri="{FF2B5EF4-FFF2-40B4-BE49-F238E27FC236}">
                <a16:creationId xmlns:a16="http://schemas.microsoft.com/office/drawing/2014/main" id="{F96AC296-4F8F-46D7-9413-0DFF5500ABEA}"/>
              </a:ext>
            </a:extLst>
          </p:cNvPr>
          <p:cNvCxnSpPr>
            <a:cxnSpLocks/>
          </p:cNvCxnSpPr>
          <p:nvPr/>
        </p:nvCxnSpPr>
        <p:spPr>
          <a:xfrm>
            <a:off x="838080" y="1217078"/>
            <a:ext cx="9964918" cy="17066"/>
          </a:xfrm>
          <a:prstGeom prst="line">
            <a:avLst/>
          </a:prstGeom>
          <a:ln w="25400"/>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26953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F57DD2-6D2B-4118-A554-1D545C763979}"/>
              </a:ext>
            </a:extLst>
          </p:cNvPr>
          <p:cNvSpPr/>
          <p:nvPr/>
        </p:nvSpPr>
        <p:spPr>
          <a:xfrm>
            <a:off x="838740" y="3260583"/>
            <a:ext cx="10514520" cy="626400"/>
          </a:xfrm>
          <a:prstGeom prst="rect">
            <a:avLst/>
          </a:prstGeom>
        </p:spPr>
        <p:style>
          <a:lnRef idx="0">
            <a:scrgbClr r="0" g="0" b="0"/>
          </a:lnRef>
          <a:fillRef idx="0">
            <a:scrgbClr r="0" g="0" b="0"/>
          </a:fillRef>
          <a:effectRef idx="0">
            <a:scrgbClr r="0" g="0" b="0"/>
          </a:effectRef>
          <a:fontRef idx="minor">
            <a:schemeClr val="lt1"/>
          </a:fontRef>
        </p:style>
        <p:txBody>
          <a:bodyPr lIns="0" tIns="0" rIns="0" bIns="0" rtlCol="0" anchor="ctr">
            <a:normAutofit/>
          </a:bodyPr>
          <a:lstStyle/>
          <a:p>
            <a:pPr algn="r">
              <a:lnSpc>
                <a:spcPct val="90000"/>
              </a:lnSpc>
              <a:spcBef>
                <a:spcPct val="0"/>
              </a:spcBef>
              <a:spcAft>
                <a:spcPts val="600"/>
              </a:spcAft>
            </a:pPr>
            <a:r>
              <a:rPr lang="en-US" sz="3000" b="1" dirty="0">
                <a:solidFill>
                  <a:schemeClr val="tx1"/>
                </a:solidFill>
                <a:latin typeface="Calibri" panose="020F0502020204030204" pitchFamily="34" charset="0"/>
                <a:ea typeface="+mj-ea"/>
                <a:cs typeface="Calibri" panose="020F0502020204030204" pitchFamily="34" charset="0"/>
              </a:rPr>
              <a:t>THANK YOU</a:t>
            </a:r>
            <a:endParaRPr lang="en-US" sz="3000" b="1" kern="1200" dirty="0">
              <a:solidFill>
                <a:schemeClr val="tx1"/>
              </a:solidFill>
              <a:latin typeface="Calibri" panose="020F0502020204030204" pitchFamily="34" charset="0"/>
              <a:ea typeface="+mj-ea"/>
              <a:cs typeface="Calibri" panose="020F0502020204030204" pitchFamily="34" charset="0"/>
            </a:endParaRPr>
          </a:p>
        </p:txBody>
      </p:sp>
      <p:cxnSp>
        <p:nvCxnSpPr>
          <p:cNvPr id="7" name="Straight Connector 6">
            <a:extLst>
              <a:ext uri="{FF2B5EF4-FFF2-40B4-BE49-F238E27FC236}">
                <a16:creationId xmlns:a16="http://schemas.microsoft.com/office/drawing/2014/main" id="{F96AC296-4F8F-46D7-9413-0DFF5500ABEA}"/>
              </a:ext>
            </a:extLst>
          </p:cNvPr>
          <p:cNvCxnSpPr>
            <a:cxnSpLocks/>
          </p:cNvCxnSpPr>
          <p:nvPr/>
        </p:nvCxnSpPr>
        <p:spPr>
          <a:xfrm>
            <a:off x="1388342" y="3886983"/>
            <a:ext cx="9964918" cy="17066"/>
          </a:xfrm>
          <a:prstGeom prst="line">
            <a:avLst/>
          </a:prstGeom>
          <a:ln w="25400"/>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127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ACC8C-02F7-4842-8435-AE4EEAB0B1B2}"/>
              </a:ext>
            </a:extLst>
          </p:cNvPr>
          <p:cNvSpPr txBox="1"/>
          <p:nvPr/>
        </p:nvSpPr>
        <p:spPr>
          <a:xfrm>
            <a:off x="758494" y="472683"/>
            <a:ext cx="9964918"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CREATING AN INSTANCE OF THE CLASS</a:t>
            </a:r>
          </a:p>
        </p:txBody>
      </p:sp>
      <p:graphicFrame>
        <p:nvGraphicFramePr>
          <p:cNvPr id="5" name="Diagram 4">
            <a:extLst>
              <a:ext uri="{FF2B5EF4-FFF2-40B4-BE49-F238E27FC236}">
                <a16:creationId xmlns:a16="http://schemas.microsoft.com/office/drawing/2014/main" id="{A45F9470-D59E-4508-A2AF-6D2E8F8F9AD5}"/>
              </a:ext>
            </a:extLst>
          </p:cNvPr>
          <p:cNvGraphicFramePr/>
          <p:nvPr>
            <p:extLst>
              <p:ext uri="{D42A27DB-BD31-4B8C-83A1-F6EECF244321}">
                <p14:modId xmlns:p14="http://schemas.microsoft.com/office/powerpoint/2010/main" val="2437939031"/>
              </p:ext>
            </p:extLst>
          </p:nvPr>
        </p:nvGraphicFramePr>
        <p:xfrm>
          <a:off x="2843939" y="2743339"/>
          <a:ext cx="6504122" cy="2942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1D125B85-1429-4947-97FD-DAF150F34067}"/>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665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ACC8C-02F7-4842-8435-AE4EEAB0B1B2}"/>
              </a:ext>
            </a:extLst>
          </p:cNvPr>
          <p:cNvSpPr txBox="1"/>
          <p:nvPr/>
        </p:nvSpPr>
        <p:spPr>
          <a:xfrm>
            <a:off x="743330" y="461298"/>
            <a:ext cx="9980082"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OBJECTS</a:t>
            </a:r>
            <a:endParaRPr lang="en-IN" sz="3200" b="1" dirty="0">
              <a:ln w="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097FFB7-B1D3-49E4-805A-4F03D9EB9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387" y="1728394"/>
            <a:ext cx="6791011" cy="4347992"/>
          </a:xfrm>
          <a:prstGeom prst="rect">
            <a:avLst/>
          </a:prstGeom>
        </p:spPr>
      </p:pic>
      <p:cxnSp>
        <p:nvCxnSpPr>
          <p:cNvPr id="6" name="Straight Connector 5">
            <a:extLst>
              <a:ext uri="{FF2B5EF4-FFF2-40B4-BE49-F238E27FC236}">
                <a16:creationId xmlns:a16="http://schemas.microsoft.com/office/drawing/2014/main" id="{68479C42-68F1-4FA9-9A45-E1CCC10E81DF}"/>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6977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B011F3-9174-43DB-9EF6-CCC8376A81A2}"/>
              </a:ext>
            </a:extLst>
          </p:cNvPr>
          <p:cNvSpPr txBox="1"/>
          <p:nvPr/>
        </p:nvSpPr>
        <p:spPr>
          <a:xfrm flipH="1">
            <a:off x="758494" y="478364"/>
            <a:ext cx="9964918" cy="584775"/>
          </a:xfrm>
          <a:prstGeom prst="rect">
            <a:avLst/>
          </a:prstGeom>
          <a:noFill/>
        </p:spPr>
        <p:txBody>
          <a:bodyPr wrap="square" rtlCol="0">
            <a:spAutoFit/>
          </a:bodyPr>
          <a:lstStyle/>
          <a:p>
            <a:pPr algn="ctr"/>
            <a:r>
              <a:rPr lang="en-US" sz="3200" b="1" dirty="0">
                <a:ln w="0"/>
                <a:latin typeface="Calibri" panose="020F0502020204030204" pitchFamily="34" charset="0"/>
                <a:cs typeface="Calibri" panose="020F0502020204030204" pitchFamily="34" charset="0"/>
              </a:rPr>
              <a:t>OBJECTS</a:t>
            </a:r>
            <a:endParaRPr lang="en-IN" sz="3200" b="1" dirty="0">
              <a:ln w="0"/>
              <a:latin typeface="Calibri" panose="020F0502020204030204" pitchFamily="34" charset="0"/>
              <a:cs typeface="Calibri" panose="020F0502020204030204" pitchFamily="34" charset="0"/>
            </a:endParaRPr>
          </a:p>
        </p:txBody>
      </p:sp>
      <p:graphicFrame>
        <p:nvGraphicFramePr>
          <p:cNvPr id="2" name="Diagram 1">
            <a:extLst>
              <a:ext uri="{FF2B5EF4-FFF2-40B4-BE49-F238E27FC236}">
                <a16:creationId xmlns:a16="http://schemas.microsoft.com/office/drawing/2014/main" id="{3859FF52-2701-4D64-89F1-CFE0F2258E98}"/>
              </a:ext>
            </a:extLst>
          </p:cNvPr>
          <p:cNvGraphicFramePr/>
          <p:nvPr>
            <p:extLst>
              <p:ext uri="{D42A27DB-BD31-4B8C-83A1-F6EECF244321}">
                <p14:modId xmlns:p14="http://schemas.microsoft.com/office/powerpoint/2010/main" val="354158557"/>
              </p:ext>
            </p:extLst>
          </p:nvPr>
        </p:nvGraphicFramePr>
        <p:xfrm>
          <a:off x="2010675" y="1794134"/>
          <a:ext cx="8011867" cy="4416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C03CFAA1-E0FD-4D07-989A-865C0FF5081C}"/>
              </a:ext>
            </a:extLst>
          </p:cNvPr>
          <p:cNvCxnSpPr>
            <a:cxnSpLocks/>
          </p:cNvCxnSpPr>
          <p:nvPr/>
        </p:nvCxnSpPr>
        <p:spPr>
          <a:xfrm>
            <a:off x="758494" y="1046073"/>
            <a:ext cx="9964918" cy="1706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21318291"/>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A28137FE-ACF7-4F29-8238-4389A44BE8B9}" vid="{E6A5E6F8-306A-4D0A-83F7-6011F3010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3122</TotalTime>
  <Words>2824</Words>
  <Application>Microsoft Office PowerPoint</Application>
  <PresentationFormat>Widescreen</PresentationFormat>
  <Paragraphs>397</Paragraphs>
  <Slides>65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POLYMORPHISM  </vt:lpstr>
      <vt:lpstr>POLYMORPHISM</vt:lpstr>
      <vt:lpstr>PowerPoint Presentation</vt:lpstr>
      <vt:lpstr>METHOD OVERRIDING</vt:lpstr>
      <vt:lpstr>PowerPoint Presentation</vt:lpstr>
      <vt:lpstr>PowerPoint Presentation</vt:lpstr>
      <vt:lpstr>PowerPoint Presentation</vt:lpstr>
      <vt:lpstr>PowerPoint Presentation</vt:lpstr>
      <vt:lpstr>PowerPoint Presentation</vt:lpstr>
      <vt:lpstr>ENCAPSULATION</vt:lpstr>
      <vt:lpstr>CODE ON ENCAPSULATION</vt:lpstr>
      <vt:lpstr>PowerPoint Presentation</vt:lpstr>
      <vt:lpstr>PowerPoint Presentation</vt:lpstr>
      <vt:lpstr>PowerPoint Presentation</vt:lpstr>
      <vt:lpstr>PowerPoint Presentation</vt:lpstr>
      <vt:lpstr>PowerPoint Presentation</vt:lpstr>
      <vt:lpstr>DATA ABSTRACTION</vt:lpstr>
      <vt:lpstr>CODE FOR DATA ABSTRACTION</vt:lpstr>
      <vt:lpstr>PowerPoint Presentation</vt:lpstr>
      <vt:lpstr>PowerPoint Presentation</vt:lpstr>
      <vt:lpstr>PowerPoint Presentation</vt:lpstr>
      <vt:lpstr>EXCEPTION ERRORS</vt:lpstr>
      <vt:lpstr>SAMPLE PROGRAM ON EXCEPTION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uday shekhar</dc:creator>
  <cp:lastModifiedBy>Komal Bhangale</cp:lastModifiedBy>
  <cp:revision>123</cp:revision>
  <dcterms:created xsi:type="dcterms:W3CDTF">2020-04-20T09:41:44Z</dcterms:created>
  <dcterms:modified xsi:type="dcterms:W3CDTF">2024-09-22T18:20:04Z</dcterms:modified>
</cp:coreProperties>
</file>